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9A8B-17CC-4D72-8F14-3E8D211AA5B1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D527-A80D-4419-8EF2-E2463DCCA59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9A8B-17CC-4D72-8F14-3E8D211AA5B1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D527-A80D-4419-8EF2-E2463DCCA5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9A8B-17CC-4D72-8F14-3E8D211AA5B1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D527-A80D-4419-8EF2-E2463DCCA5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9A8B-17CC-4D72-8F14-3E8D211AA5B1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D527-A80D-4419-8EF2-E2463DCCA59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9A8B-17CC-4D72-8F14-3E8D211AA5B1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D527-A80D-4419-8EF2-E2463DCCA5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9A8B-17CC-4D72-8F14-3E8D211AA5B1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D527-A80D-4419-8EF2-E2463DCCA59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9A8B-17CC-4D72-8F14-3E8D211AA5B1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D527-A80D-4419-8EF2-E2463DCCA59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9A8B-17CC-4D72-8F14-3E8D211AA5B1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D527-A80D-4419-8EF2-E2463DCCA5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9A8B-17CC-4D72-8F14-3E8D211AA5B1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D527-A80D-4419-8EF2-E2463DCCA5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9A8B-17CC-4D72-8F14-3E8D211AA5B1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D527-A80D-4419-8EF2-E2463DCCA5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9A8B-17CC-4D72-8F14-3E8D211AA5B1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D527-A80D-4419-8EF2-E2463DCCA59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40D9A8B-17CC-4D72-8F14-3E8D211AA5B1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05FD527-A80D-4419-8EF2-E2463DCCA59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7173416"/>
            <a:ext cx="4968552" cy="13026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-31187"/>
            <a:ext cx="7772400" cy="1011916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6000" b="1" i="1" u="sng" dirty="0" smtClean="0">
                <a:latin typeface="Times New Roman" pitchFamily="18" charset="0"/>
                <a:cs typeface="Times New Roman" pitchFamily="18" charset="0"/>
              </a:rPr>
              <a:t>Виды проектов:</a:t>
            </a:r>
            <a:endParaRPr lang="ru-RU" sz="60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67544" y="1052736"/>
            <a:ext cx="864096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952" y="1042156"/>
            <a:ext cx="914400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603" y="1031577"/>
            <a:ext cx="914400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101711"/>
            <a:ext cx="914400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2015154"/>
            <a:ext cx="20517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предметно-содержательной области: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Монопроекты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Интегрированные проекты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38028" y="2058974"/>
            <a:ext cx="22322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характеру доминирующей в проекте детской деятельности: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Творческо-игровые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Исследовательско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-творчески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Информационно-практические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Творческие, продуктивные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37185" y="2094888"/>
            <a:ext cx="22767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количеству участников: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Индивидуальные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Парные 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Групповые 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Коллективные 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Массовые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060258" y="2158511"/>
            <a:ext cx="20837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длительности: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Крткосрочные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(мини-проекты)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Средней продолжительности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Долгосрочные 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1884196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</TotalTime>
  <Words>42</Words>
  <Application>Microsoft Office PowerPoint</Application>
  <PresentationFormat>Экран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Воздушный поток</vt:lpstr>
      <vt:lpstr>Виды проектов: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проектов:</dc:title>
  <dc:creator>Оксана</dc:creator>
  <cp:lastModifiedBy>Оксана</cp:lastModifiedBy>
  <cp:revision>2</cp:revision>
  <dcterms:created xsi:type="dcterms:W3CDTF">2017-09-15T19:25:03Z</dcterms:created>
  <dcterms:modified xsi:type="dcterms:W3CDTF">2017-09-15T19:35:44Z</dcterms:modified>
</cp:coreProperties>
</file>