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63" r:id="rId8"/>
    <p:sldId id="266" r:id="rId9"/>
    <p:sldId id="258" r:id="rId10"/>
    <p:sldId id="268" r:id="rId11"/>
    <p:sldId id="265" r:id="rId12"/>
    <p:sldId id="264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ВИКТОР </a:t>
            </a:r>
            <a:r>
              <a:rPr lang="ru-RU" dirty="0" err="1"/>
              <a:t>юЗЕФОВИЧ</a:t>
            </a:r>
            <a:r>
              <a:rPr lang="ru-RU" dirty="0"/>
              <a:t>            ДРАГУНСКИЙ</a:t>
            </a:r>
            <a:br>
              <a:rPr lang="ru-RU" dirty="0"/>
            </a:br>
            <a:r>
              <a:rPr lang="ru-RU" sz="4000" dirty="0"/>
              <a:t>(1913 – 1972)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27849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47" y="385762"/>
            <a:ext cx="3010314" cy="38769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2658" y="385762"/>
            <a:ext cx="2702813" cy="35898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747" y="4479235"/>
            <a:ext cx="3010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Иллюстрация к рассказу «Тайное становится явным»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02924" y="4153043"/>
            <a:ext cx="3083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Иллюстрация к рассказу «Мотогонки по отвесной стене»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6721" y="250412"/>
            <a:ext cx="3066774" cy="31085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2472" y="3604591"/>
            <a:ext cx="2977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Иллюстрация к рассказу «Заколдованная буква»</a:t>
            </a:r>
          </a:p>
        </p:txBody>
      </p:sp>
    </p:spTree>
    <p:extLst>
      <p:ext uri="{BB962C8B-B14F-4D97-AF65-F5344CB8AC3E}">
        <p14:creationId xmlns:p14="http://schemas.microsoft.com/office/powerpoint/2010/main" xmlns="" val="42277858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 сыном Лёней Корниловым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2" t="4885" r="1899" b="6038"/>
          <a:stretch/>
        </p:blipFill>
        <p:spPr bwMode="auto">
          <a:xfrm>
            <a:off x="1642046" y="304391"/>
            <a:ext cx="8350093" cy="41615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85543" y="4757531"/>
            <a:ext cx="11940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Имя главного героя цикла «Денискиных рассказов», принесших Драгунскому народную популярность, автор выбрал не случайно. Именно так звали его собственного сына.</a:t>
            </a:r>
          </a:p>
        </p:txBody>
      </p:sp>
    </p:spTree>
    <p:extLst>
      <p:ext uri="{BB962C8B-B14F-4D97-AF65-F5344CB8AC3E}">
        <p14:creationId xmlns:p14="http://schemas.microsoft.com/office/powerpoint/2010/main" xmlns="" val="26405259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61260" y="478871"/>
            <a:ext cx="7881592" cy="4782241"/>
          </a:xfrm>
        </p:spPr>
        <p:txBody>
          <a:bodyPr>
            <a:normAutofit/>
          </a:bodyPr>
          <a:lstStyle/>
          <a:p>
            <a:r>
              <a:rPr lang="ru-RU" sz="1800" dirty="0"/>
              <a:t>В одной из последних повестей «Сегодня и ежедневно» главный герой Клоун говорит следующее: «Я не знаю, что мне сделать, чтобы спасти детей. Я не могу положить их с собой всех, обнять их и закрыть своим телом. Потому что дети должны жить, они должны радоваться… и я должен ежедневно доставлять радость детям. Смех - это радость. Я даю его двумя руками. Карманы моих клоунских штанов набиты смехом. Я выхожу на утренник, я иду в манеж, как на пост. Ни одного дня без работы для детей. Ни одного ребенка без радости, это понимаю не только я. Слушайте, люди, кто чем может - заслоняйте детей. Спешите приносить радость детям, друзья мои, спешите работать на утренниках!».</a:t>
            </a:r>
          </a:p>
          <a:p>
            <a:r>
              <a:rPr lang="ru-RU" sz="1800" dirty="0"/>
              <a:t> У писателя было в запасе еще много веселых и забавных историй, но всего рассказать он не успел. Виктор Драгунский скончался в Москве в 1972 году.</a:t>
            </a:r>
          </a:p>
          <a:p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016" y="478872"/>
            <a:ext cx="3441781" cy="545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9898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139" y="437322"/>
            <a:ext cx="1011141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	Почему же я выбрала именно этого писателя для своей работы? Потому что при подготовке я перечитывала все произведения и вспоминала детство. У меня было три одинаковые книги «Денискины рассказы» две у бабушек и одна дома. Я помню как засыпала под них, как смеялась над «</a:t>
            </a:r>
            <a:r>
              <a:rPr lang="ru-RU" sz="2000" dirty="0" err="1"/>
              <a:t>макоронной</a:t>
            </a:r>
            <a:r>
              <a:rPr lang="ru-RU" sz="2000" dirty="0"/>
              <a:t> ногой» в рассказе «Мотогонки по отвесной стене», как переживала за Дениску во «Все тайное становится явным» и как плакала над рассказом «Друг детства», ведь мне было так жалко Мишку. </a:t>
            </a:r>
          </a:p>
          <a:p>
            <a:r>
              <a:rPr lang="ru-RU" dirty="0"/>
              <a:t>	</a:t>
            </a:r>
            <a:r>
              <a:rPr lang="ru-RU" sz="2000" dirty="0"/>
              <a:t>Денискины рассказы Драгунского приоткрывают завесу повседневной жизни детей, их радостей и волнений. Общение со сверстниками, отношения с родителями.</a:t>
            </a:r>
          </a:p>
          <a:p>
            <a:r>
              <a:rPr lang="ru-RU" sz="2000" dirty="0"/>
              <a:t>	Именно с этим автором в первую очередь у меня ассоциируется детство и детская литература. Ведь когда мы дети нам хочется ярких образов, интересных, а самое главное смешных историй о таких же простых ребятишек, как мы сами.</a:t>
            </a:r>
          </a:p>
          <a:p>
            <a:r>
              <a:rPr lang="ru-RU" sz="2000" dirty="0"/>
              <a:t>	А самым интересным при подготовке встречи с писателем было то, что в детстве эти рассказы казались смешными до </a:t>
            </a:r>
            <a:r>
              <a:rPr lang="ru-RU" sz="2000" dirty="0" err="1"/>
              <a:t>коликов</a:t>
            </a:r>
            <a:r>
              <a:rPr lang="ru-RU" sz="2000" dirty="0"/>
              <a:t> и возбуждали воображение, а в 20 лет ты видишь в них такой глубинный смысл, что невольно задаешь себе вопрос, а действительно ли </a:t>
            </a:r>
            <a:r>
              <a:rPr lang="ru-RU" sz="2000" b="1" dirty="0"/>
              <a:t>детям</a:t>
            </a:r>
            <a:r>
              <a:rPr lang="ru-RU" sz="2000" dirty="0"/>
              <a:t> о детях?</a:t>
            </a:r>
          </a:p>
        </p:txBody>
      </p:sp>
    </p:spTree>
    <p:extLst>
      <p:ext uri="{BB962C8B-B14F-4D97-AF65-F5344CB8AC3E}">
        <p14:creationId xmlns:p14="http://schemas.microsoft.com/office/powerpoint/2010/main" xmlns="" val="35133476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33466" y="842054"/>
            <a:ext cx="9469421" cy="2541431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6683383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579617" y="406882"/>
            <a:ext cx="7386017" cy="536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03251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Детство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276" y="1853754"/>
            <a:ext cx="12019723" cy="3881485"/>
          </a:xfrm>
        </p:spPr>
        <p:txBody>
          <a:bodyPr>
            <a:noAutofit/>
          </a:bodyPr>
          <a:lstStyle/>
          <a:p>
            <a:r>
              <a:rPr lang="ru-RU" dirty="0"/>
              <a:t>Виктор Юзефович Драгунский родился 1 декабря 1913 года в Нью-Йорке. Обычно с удивлением читатели узнают, что Виктор родился в Нью-Йорке. Так сложилось, что его родители переехали туда в поисках лучшей жизни, но прижиться на новом месте им не удалось. Спустя всего лишь год, мальчик вместе с родителями вернулся на родину – в город Гомель (Беларусь).</a:t>
            </a:r>
          </a:p>
          <a:p>
            <a:r>
              <a:rPr lang="ru-RU" dirty="0"/>
              <a:t>В 1918 году от тифа умер его отец. В 1925 году мальчик с матерью и отчимом переезжает в Москву.</a:t>
            </a:r>
          </a:p>
          <a:p>
            <a:pPr fontAlgn="base"/>
            <a:r>
              <a:rPr lang="ru-RU" dirty="0"/>
              <a:t>В 1924 году у Виктора появился братик Леонид. Но вскоре после рождения Лени отчим бросил семью и уехал работать в Америку.</a:t>
            </a:r>
          </a:p>
          <a:p>
            <a:pPr fontAlgn="base"/>
            <a:r>
              <a:rPr lang="ru-RU" dirty="0"/>
              <a:t>Забота о матери и брате легла на плечи Виктора очень рано, но он всегда оберегал и опекал свою семью. В 17 лет он пошел работать и начал обеспечивать мать, брата и себя. Одновременно стал посещать литературный кружок.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01891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Юность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9228"/>
            <a:ext cx="6930887" cy="401400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17 лет Драгунского привлёк театр. Кроме кружка писателей он начал ходить ещё и в театральную студию. Талант Драгунского проявился рано и сразу был замечен окружающими. По его сценариям в театре начали ставить различные представления. Писатель сам принимал участие в шоу, а однажды устроился на работу в цирк. Развивая свой актерский талант, Виктор Драгунский смог попасть в мир кино. </a:t>
            </a:r>
          </a:p>
          <a:p>
            <a:r>
              <a:rPr lang="ru-RU" dirty="0"/>
              <a:t>Больше всего Драгунского привлекала возможность радовать людей. Театр, цирк, эстрада были для очень важны. И хотя клоуном Виктор Юзефович не стал, он смог приобщиться к цирку – писал репризы - интермедии, клоунады, песенки и эстрадные сценки.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887" y="1329136"/>
            <a:ext cx="5065644" cy="392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29035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Война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0762" y="2304962"/>
            <a:ext cx="6274438" cy="3450613"/>
          </a:xfrm>
        </p:spPr>
        <p:txBody>
          <a:bodyPr/>
          <a:lstStyle/>
          <a:p>
            <a:r>
              <a:rPr lang="ru-RU" dirty="0"/>
              <a:t>   Во время Великой Отечественной войны Драгунский был в ополчении, затем выступал с фронтовыми концертными бригадами.</a:t>
            </a:r>
          </a:p>
          <a:p>
            <a:r>
              <a:rPr lang="ru-RU" dirty="0"/>
              <a:t>Великая Отечественная война наложила отпечаток и на его судьбу. Мысли, стремления, картины увиденного на войне, изменили Виктора навсегда.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420" y="685250"/>
            <a:ext cx="3513955" cy="485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2840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Синяя птичка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153" y="2135177"/>
            <a:ext cx="7387621" cy="345061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После войны, Драгунский задался целью создать свой собственный театр, где каждый талантливый молодой актер смог бы проявить себя. Ему это удалось. Синяя птичка – так был назван театр пародий Виктора, за считанные мгновения получивший признание и славу.</a:t>
            </a:r>
          </a:p>
          <a:p>
            <a:r>
              <a:rPr lang="ru-RU" dirty="0"/>
              <a:t>Возможно именно этот театр стал отправной точкой его пути, который привел к писательскому творчеству, оставившему впоследствии нам Денискины рассказы в подарок.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9401" y="369509"/>
            <a:ext cx="3443561" cy="52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4287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374" y="804519"/>
            <a:ext cx="11794435" cy="1049235"/>
          </a:xfrm>
        </p:spPr>
        <p:txBody>
          <a:bodyPr>
            <a:noAutofit/>
          </a:bodyPr>
          <a:lstStyle/>
          <a:p>
            <a:r>
              <a:rPr lang="ru-RU" sz="6600" dirty="0"/>
              <a:t>Литературная деятельность</a:t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Мемуаристы говорят, что особенно любил Виктор Драгунский выступать перед детьми. Для него не было большего наслаждения, чем следить за маленькими зрителями, которые — как рассказывали — во время его выступлений от смеха часто сползали со стульев. И его уговорили: рассказы, с которыми он выступал со сцены перед детской аудиторией, сделать книгами. А ведь большая разница между записанным и исполняемым! </a:t>
            </a:r>
          </a:p>
          <a:p>
            <a:r>
              <a:rPr lang="ru-RU" dirty="0"/>
              <a:t>В конце 50-х годов, по воспоминаниям друзей, Виктору показалось, что пора в жизни что-то менять</a:t>
            </a:r>
            <a:r>
              <a:rPr lang="en-US" dirty="0"/>
              <a:t>.</a:t>
            </a:r>
            <a:r>
              <a:rPr lang="ru-RU" dirty="0"/>
              <a:t> Так в 1959 году вышел сборник веселых рассказов для ребят и самая главная книга писателя – «Денискины рассказы».  «Денискины рассказы» - это юмористические рассказы о мальчике по имени Дениска Кораблев, которые, на мой взгляд, умело собраны в один сборник. Эти рассказы неоднократно переиздавались и становились основой для киносценариев и театральных постановок.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1190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95" y="997846"/>
            <a:ext cx="3617843" cy="48275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03105" y="4598503"/>
            <a:ext cx="305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Иллюстрация к рассказу «Друг детства»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151" y="1049425"/>
            <a:ext cx="3543300" cy="47244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105" y="287685"/>
            <a:ext cx="2910779" cy="431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43529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1961 г. вышла первая книга из серии «Он живой И светится», в которую были включены 16 рассказов. Однако на этом приключения Дениски, его друга Мишки и других ребят не заканчиваются - в разные годы издаются рассказы «Расскажите мне про Сингапур», «Заколдованная буква», «Сражение у Чистой речки», «Тайное становится явным», «Куриный бульон», «Третье место в стиле баттерфляй**», «Человек с голубым лицом», всего около 100 рассказов. 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55374" y="873731"/>
            <a:ext cx="11741426" cy="1049235"/>
          </a:xfrm>
        </p:spPr>
        <p:txBody>
          <a:bodyPr>
            <a:noAutofit/>
          </a:bodyPr>
          <a:lstStyle/>
          <a:p>
            <a:r>
              <a:rPr lang="ru-RU" sz="6600" dirty="0"/>
              <a:t>Литературная деятельность</a:t>
            </a:r>
            <a:br>
              <a:rPr lang="ru-RU" sz="6600" dirty="0"/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31834359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227</TotalTime>
  <Words>688</Words>
  <Application>Microsoft Office PowerPoint</Application>
  <PresentationFormat>Произвольный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Галерея</vt:lpstr>
      <vt:lpstr>ВИКТОР юЗЕФОВИЧ            ДРАГУНСКИЙ (1913 – 1972) </vt:lpstr>
      <vt:lpstr>Слайд 2</vt:lpstr>
      <vt:lpstr>Детство</vt:lpstr>
      <vt:lpstr>Юность</vt:lpstr>
      <vt:lpstr>Война</vt:lpstr>
      <vt:lpstr>Синяя птичка</vt:lpstr>
      <vt:lpstr>Литературная деятельность </vt:lpstr>
      <vt:lpstr>Слайд 8</vt:lpstr>
      <vt:lpstr>Литературная деятельность 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юЗЕФОВИЧ            ДРАГУНСКИЙ (1913 – 1972)</dc:title>
  <dc:creator>Анна Шарапова</dc:creator>
  <cp:lastModifiedBy>user</cp:lastModifiedBy>
  <cp:revision>27</cp:revision>
  <dcterms:created xsi:type="dcterms:W3CDTF">2017-06-04T11:31:24Z</dcterms:created>
  <dcterms:modified xsi:type="dcterms:W3CDTF">2017-09-18T18:27:10Z</dcterms:modified>
</cp:coreProperties>
</file>