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88" r:id="rId4"/>
    <p:sldId id="287" r:id="rId5"/>
    <p:sldId id="268" r:id="rId6"/>
    <p:sldId id="269" r:id="rId7"/>
    <p:sldId id="289" r:id="rId8"/>
    <p:sldId id="271" r:id="rId9"/>
    <p:sldId id="273" r:id="rId10"/>
    <p:sldId id="274" r:id="rId11"/>
    <p:sldId id="276" r:id="rId12"/>
    <p:sldId id="277" r:id="rId13"/>
    <p:sldId id="278" r:id="rId14"/>
    <p:sldId id="279" r:id="rId15"/>
    <p:sldId id="286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7" autoAdjust="0"/>
    <p:restoredTop sz="86455" autoAdjust="0"/>
  </p:normalViewPr>
  <p:slideViewPr>
    <p:cSldViewPr>
      <p:cViewPr varScale="1">
        <p:scale>
          <a:sx n="92" d="100"/>
          <a:sy n="92" d="100"/>
        </p:scale>
        <p:origin x="-14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5" Type="http://schemas.openxmlformats.org/officeDocument/2006/relationships/image" Target="../media/image17.emf"/><Relationship Id="rId10" Type="http://schemas.openxmlformats.org/officeDocument/2006/relationships/image" Target="../media/image22.emf"/><Relationship Id="rId4" Type="http://schemas.openxmlformats.org/officeDocument/2006/relationships/image" Target="../media/image16.emf"/><Relationship Id="rId9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A331F6-ACC6-49A0-A6A7-FD9C53D5B2F4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521D2-A8E5-4DFA-ADAC-36D404493E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5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F521D2-A8E5-4DFA-ADAC-36D404493E9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428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8.emf"/><Relationship Id="rId26" Type="http://schemas.openxmlformats.org/officeDocument/2006/relationships/image" Target="../media/image22.emf"/><Relationship Id="rId3" Type="http://schemas.openxmlformats.org/officeDocument/2006/relationships/image" Target="../media/image24.gif"/><Relationship Id="rId21" Type="http://schemas.openxmlformats.org/officeDocument/2006/relationships/oleObject" Target="../embeddings/oleObject8.bin"/><Relationship Id="rId7" Type="http://schemas.openxmlformats.org/officeDocument/2006/relationships/image" Target="../media/image13.emf"/><Relationship Id="rId12" Type="http://schemas.openxmlformats.org/officeDocument/2006/relationships/image" Target="../media/image15.emf"/><Relationship Id="rId17" Type="http://schemas.openxmlformats.org/officeDocument/2006/relationships/oleObject" Target="../embeddings/oleObject6.bin"/><Relationship Id="rId25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emf"/><Relationship Id="rId20" Type="http://schemas.openxmlformats.org/officeDocument/2006/relationships/image" Target="../media/image19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3.bin"/><Relationship Id="rId24" Type="http://schemas.openxmlformats.org/officeDocument/2006/relationships/image" Target="../media/image21.emf"/><Relationship Id="rId5" Type="http://schemas.openxmlformats.org/officeDocument/2006/relationships/image" Target="../media/image26.png"/><Relationship Id="rId15" Type="http://schemas.openxmlformats.org/officeDocument/2006/relationships/oleObject" Target="../embeddings/oleObject5.bin"/><Relationship Id="rId23" Type="http://schemas.openxmlformats.org/officeDocument/2006/relationships/oleObject" Target="../embeddings/oleObject9.bin"/><Relationship Id="rId28" Type="http://schemas.openxmlformats.org/officeDocument/2006/relationships/image" Target="../media/image23.emf"/><Relationship Id="rId10" Type="http://schemas.openxmlformats.org/officeDocument/2006/relationships/image" Target="../media/image14.emf"/><Relationship Id="rId19" Type="http://schemas.openxmlformats.org/officeDocument/2006/relationships/oleObject" Target="../embeddings/oleObject7.bin"/><Relationship Id="rId4" Type="http://schemas.openxmlformats.org/officeDocument/2006/relationships/image" Target="../media/image25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6.emf"/><Relationship Id="rId22" Type="http://schemas.openxmlformats.org/officeDocument/2006/relationships/image" Target="../media/image20.emf"/><Relationship Id="rId27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441165"/>
            <a:ext cx="7772400" cy="1470025"/>
          </a:xfrm>
        </p:spPr>
        <p:txBody>
          <a:bodyPr/>
          <a:lstStyle/>
          <a:p>
            <a:r>
              <a:rPr lang="ru-RU" dirty="0" smtClean="0"/>
              <a:t>Конкурс «ЗНАЙ-КА»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174780"/>
            <a:ext cx="8568952" cy="573345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700" i="1" dirty="0">
                <a:solidFill>
                  <a:schemeClr val="tx1"/>
                </a:solidFill>
              </a:rPr>
              <a:t>Мотивация определяет направленность личности и побуждения к деятельности</a:t>
            </a:r>
            <a:endParaRPr lang="ru-RU" sz="1700" dirty="0">
              <a:solidFill>
                <a:schemeClr val="tx1"/>
              </a:solidFill>
            </a:endParaRPr>
          </a:p>
          <a:p>
            <a:pPr algn="r"/>
            <a:r>
              <a:rPr lang="ru-RU" sz="1700" dirty="0">
                <a:solidFill>
                  <a:schemeClr val="tx1"/>
                </a:solidFill>
              </a:rPr>
              <a:t> </a:t>
            </a:r>
            <a:r>
              <a:rPr lang="ru-RU" sz="1700" i="1" dirty="0">
                <a:solidFill>
                  <a:schemeClr val="tx1"/>
                </a:solidFill>
              </a:rPr>
              <a:t>(А.Н. Леонтьев).</a:t>
            </a:r>
            <a:endParaRPr lang="ru-RU" sz="17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6" name="Picture 2" descr="C:\Documents and Settings\МАМА\Рабочий стол\Фон для Русланкиной презентации будет много\1263974281_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77908" y="404664"/>
            <a:ext cx="6118568" cy="40696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493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«Чей контур»</a:t>
            </a:r>
            <a:endParaRPr lang="ru-RU" sz="3200" dirty="0"/>
          </a:p>
        </p:txBody>
      </p:sp>
      <p:pic>
        <p:nvPicPr>
          <p:cNvPr id="3" name="Рисунок 1" descr="Безимени-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46" y="1124744"/>
            <a:ext cx="742950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23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15" descr="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615" y="169510"/>
            <a:ext cx="22796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6" descr="1_3buil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531" y="2343944"/>
            <a:ext cx="20637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0" descr="коттедж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114800"/>
            <a:ext cx="21844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445038"/>
              </p:ext>
            </p:extLst>
          </p:nvPr>
        </p:nvGraphicFramePr>
        <p:xfrm>
          <a:off x="717550" y="1978026"/>
          <a:ext cx="7748588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5" name="CorelDRAW" r:id="rId6" imgW="7749235" imgH="3874313" progId="CorelDRAW.Graphic.12">
                  <p:embed/>
                </p:oleObj>
              </mc:Choice>
              <mc:Fallback>
                <p:oleObj name="CorelDRAW" r:id="rId6" imgW="7749235" imgH="3874313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1978026"/>
                        <a:ext cx="7748588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">
            <a:hlinkClick r:id="" action="ppaction://hlinkshowjump?jump=nextslide">
              <a:snd r:embed="rId8" name="whoosh.wav"/>
            </a:hlinkClick>
          </p:cNvPr>
          <p:cNvGraphicFramePr>
            <a:graphicFrameLocks noChangeAspect="1"/>
          </p:cNvGraphicFramePr>
          <p:nvPr/>
        </p:nvGraphicFramePr>
        <p:xfrm>
          <a:off x="539750" y="2565400"/>
          <a:ext cx="17780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6" name="CorelDRAW" r:id="rId9" imgW="302057" imgH="614172" progId="CorelDRAW.Graphic.12">
                  <p:embed/>
                </p:oleObj>
              </mc:Choice>
              <mc:Fallback>
                <p:oleObj name="CorelDRAW" r:id="rId9" imgW="302057" imgH="614172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565400"/>
                        <a:ext cx="177800" cy="37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6"/>
          <p:cNvGraphicFramePr>
            <a:graphicFrameLocks noChangeAspect="1"/>
          </p:cNvGraphicFramePr>
          <p:nvPr/>
        </p:nvGraphicFramePr>
        <p:xfrm>
          <a:off x="900113" y="2492375"/>
          <a:ext cx="179387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7" name="CorelDRAW" r:id="rId11" imgW="304800" imgH="621487" progId="CorelDRAW.Graphic.12">
                  <p:embed/>
                </p:oleObj>
              </mc:Choice>
              <mc:Fallback>
                <p:oleObj name="CorelDRAW" r:id="rId11" imgW="304800" imgH="621487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492375"/>
                        <a:ext cx="179387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1331913" y="2492375"/>
          <a:ext cx="1714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" name="CorelDRAW" r:id="rId13" imgW="291694" imgH="602285" progId="CorelDRAW.Graphic.12">
                  <p:embed/>
                </p:oleObj>
              </mc:Choice>
              <mc:Fallback>
                <p:oleObj name="CorelDRAW" r:id="rId13" imgW="291694" imgH="602285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492375"/>
                        <a:ext cx="171450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1763713" y="2565400"/>
          <a:ext cx="1968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9" name="CorelDRAW" r:id="rId15" imgW="336499" imgH="586435" progId="CorelDRAW.Graphic.12">
                  <p:embed/>
                </p:oleObj>
              </mc:Choice>
              <mc:Fallback>
                <p:oleObj name="CorelDRAW" r:id="rId15" imgW="336499" imgH="586435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2565400"/>
                        <a:ext cx="196850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2124075" y="2565400"/>
          <a:ext cx="1936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" name="CorelDRAW" r:id="rId17" imgW="329184" imgH="570890" progId="CorelDRAW.Graphic.12">
                  <p:embed/>
                </p:oleObj>
              </mc:Choice>
              <mc:Fallback>
                <p:oleObj name="CorelDRAW" r:id="rId17" imgW="329184" imgH="570890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565400"/>
                        <a:ext cx="193675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2484438" y="2565400"/>
          <a:ext cx="22066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" name="CorelDRAW" r:id="rId19" imgW="376123" imgH="597408" progId="CorelDRAW.Graphic.12">
                  <p:embed/>
                </p:oleObj>
              </mc:Choice>
              <mc:Fallback>
                <p:oleObj name="CorelDRAW" r:id="rId19" imgW="376123" imgH="597408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2565400"/>
                        <a:ext cx="220662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1"/>
          <p:cNvGraphicFramePr>
            <a:graphicFrameLocks noChangeAspect="1"/>
          </p:cNvGraphicFramePr>
          <p:nvPr/>
        </p:nvGraphicFramePr>
        <p:xfrm>
          <a:off x="2987675" y="2565400"/>
          <a:ext cx="1968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" name="CorelDRAW" r:id="rId21" imgW="334670" imgH="576377" progId="CorelDRAW.Graphic.12">
                  <p:embed/>
                </p:oleObj>
              </mc:Choice>
              <mc:Fallback>
                <p:oleObj name="CorelDRAW" r:id="rId21" imgW="334670" imgH="576377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565400"/>
                        <a:ext cx="196850" cy="357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2"/>
          <p:cNvGraphicFramePr>
            <a:graphicFrameLocks noChangeAspect="1"/>
          </p:cNvGraphicFramePr>
          <p:nvPr/>
        </p:nvGraphicFramePr>
        <p:xfrm>
          <a:off x="3419475" y="2492375"/>
          <a:ext cx="1936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CorelDRAW" r:id="rId23" imgW="327965" imgH="622706" progId="CorelDRAW.Graphic.12">
                  <p:embed/>
                </p:oleObj>
              </mc:Choice>
              <mc:Fallback>
                <p:oleObj name="CorelDRAW" r:id="rId23" imgW="327965" imgH="622706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492375"/>
                        <a:ext cx="193675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3"/>
          <p:cNvGraphicFramePr>
            <a:graphicFrameLocks noChangeAspect="1"/>
          </p:cNvGraphicFramePr>
          <p:nvPr/>
        </p:nvGraphicFramePr>
        <p:xfrm>
          <a:off x="3779838" y="2492375"/>
          <a:ext cx="192087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4" name="CorelDRAW" r:id="rId25" imgW="327050" imgH="626669" progId="CorelDRAW.Graphic.12">
                  <p:embed/>
                </p:oleObj>
              </mc:Choice>
              <mc:Fallback>
                <p:oleObj name="CorelDRAW" r:id="rId25" imgW="327050" imgH="626669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2492375"/>
                        <a:ext cx="192087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4"/>
          <p:cNvGraphicFramePr>
            <a:graphicFrameLocks noChangeAspect="1"/>
          </p:cNvGraphicFramePr>
          <p:nvPr/>
        </p:nvGraphicFramePr>
        <p:xfrm>
          <a:off x="4140200" y="2565400"/>
          <a:ext cx="22542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5" name="CorelDRAW" r:id="rId27" imgW="382829" imgH="583997" progId="CorelDRAW.Graphic.12">
                  <p:embed/>
                </p:oleObj>
              </mc:Choice>
              <mc:Fallback>
                <p:oleObj name="CorelDRAW" r:id="rId27" imgW="382829" imgH="583997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2565400"/>
                        <a:ext cx="225425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23875" y="257831"/>
            <a:ext cx="7632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Рассели цифры по домикам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331913" y="4437112"/>
            <a:ext cx="431800" cy="4047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250238" y="1939180"/>
            <a:ext cx="431800" cy="4047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156176" y="403815"/>
            <a:ext cx="431800" cy="4047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83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3813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Волшебные палочки.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1385887"/>
            <a:ext cx="5715000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0192" y="4797152"/>
            <a:ext cx="2386608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Лабиринт 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16632"/>
            <a:ext cx="8208912" cy="61912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91880" y="6278114"/>
            <a:ext cx="360040" cy="3912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6577" y="6269976"/>
            <a:ext cx="360040" cy="3993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6269976"/>
            <a:ext cx="360040" cy="3993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9535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00" y="129072"/>
            <a:ext cx="7344816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0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340768"/>
            <a:ext cx="4116800" cy="20882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924944"/>
            <a:ext cx="4153046" cy="287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1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56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" name="Таблица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215767"/>
              </p:ext>
            </p:extLst>
          </p:nvPr>
        </p:nvGraphicFramePr>
        <p:xfrm>
          <a:off x="1267647" y="305209"/>
          <a:ext cx="6912768" cy="6336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8"/>
                <a:gridCol w="1152128"/>
                <a:gridCol w="1152128"/>
                <a:gridCol w="1152128"/>
                <a:gridCol w="1152128"/>
                <a:gridCol w="1152128"/>
              </a:tblGrid>
              <a:tr h="10561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9" name="Стрелка вправо 178"/>
          <p:cNvSpPr/>
          <p:nvPr/>
        </p:nvSpPr>
        <p:spPr>
          <a:xfrm rot="2577543">
            <a:off x="949881" y="140391"/>
            <a:ext cx="425830" cy="363796"/>
          </a:xfrm>
          <a:prstGeom prst="right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2" name="Прямая со стрелкой 181"/>
          <p:cNvCxnSpPr/>
          <p:nvPr/>
        </p:nvCxnSpPr>
        <p:spPr>
          <a:xfrm flipH="1">
            <a:off x="2483768" y="306270"/>
            <a:ext cx="93610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 flipH="1">
            <a:off x="1331640" y="306270"/>
            <a:ext cx="93610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7" name="Прямая со стрелкой 186"/>
          <p:cNvCxnSpPr/>
          <p:nvPr/>
        </p:nvCxnSpPr>
        <p:spPr>
          <a:xfrm flipH="1">
            <a:off x="3621812" y="306270"/>
            <a:ext cx="102981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8" name="Прямая со стрелкой 187"/>
          <p:cNvCxnSpPr/>
          <p:nvPr/>
        </p:nvCxnSpPr>
        <p:spPr>
          <a:xfrm flipH="1">
            <a:off x="5949143" y="310860"/>
            <a:ext cx="8640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9" name="Прямая со стрелкой 188"/>
          <p:cNvCxnSpPr/>
          <p:nvPr/>
        </p:nvCxnSpPr>
        <p:spPr>
          <a:xfrm flipH="1">
            <a:off x="4805519" y="306270"/>
            <a:ext cx="8671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0" name="Прямая со стрелкой 189"/>
          <p:cNvCxnSpPr/>
          <p:nvPr/>
        </p:nvCxnSpPr>
        <p:spPr>
          <a:xfrm flipH="1" flipV="1">
            <a:off x="3705523" y="1340768"/>
            <a:ext cx="878180" cy="124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1" name="Прямая со стрелкой 190"/>
          <p:cNvCxnSpPr/>
          <p:nvPr/>
        </p:nvCxnSpPr>
        <p:spPr>
          <a:xfrm flipH="1">
            <a:off x="7116726" y="322290"/>
            <a:ext cx="8640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2" name="Прямая со стрелкой 191"/>
          <p:cNvCxnSpPr/>
          <p:nvPr/>
        </p:nvCxnSpPr>
        <p:spPr>
          <a:xfrm flipV="1">
            <a:off x="2516973" y="1340768"/>
            <a:ext cx="996611" cy="124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/>
          <p:nvPr/>
        </p:nvCxnSpPr>
        <p:spPr>
          <a:xfrm>
            <a:off x="7218536" y="1340768"/>
            <a:ext cx="9035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7" name="Прямая со стрелкой 196"/>
          <p:cNvCxnSpPr/>
          <p:nvPr/>
        </p:nvCxnSpPr>
        <p:spPr>
          <a:xfrm flipV="1">
            <a:off x="6020864" y="1353222"/>
            <a:ext cx="929796" cy="124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8" name="Прямая со стрелкой 197"/>
          <p:cNvCxnSpPr/>
          <p:nvPr/>
        </p:nvCxnSpPr>
        <p:spPr>
          <a:xfrm flipV="1">
            <a:off x="4877718" y="1340768"/>
            <a:ext cx="903657" cy="124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9" name="Прямая со стрелкой 198"/>
          <p:cNvCxnSpPr/>
          <p:nvPr/>
        </p:nvCxnSpPr>
        <p:spPr>
          <a:xfrm flipV="1">
            <a:off x="1379942" y="1333148"/>
            <a:ext cx="970569" cy="200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0" name="Прямая со стрелкой 199"/>
          <p:cNvCxnSpPr/>
          <p:nvPr/>
        </p:nvCxnSpPr>
        <p:spPr>
          <a:xfrm>
            <a:off x="2551904" y="4509120"/>
            <a:ext cx="9035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1" name="Прямая со стрелкой 200"/>
          <p:cNvCxnSpPr/>
          <p:nvPr/>
        </p:nvCxnSpPr>
        <p:spPr>
          <a:xfrm>
            <a:off x="1431163" y="2382756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2" name="Прямая со стрелкой 201"/>
          <p:cNvCxnSpPr/>
          <p:nvPr/>
        </p:nvCxnSpPr>
        <p:spPr>
          <a:xfrm flipV="1">
            <a:off x="6034996" y="2373717"/>
            <a:ext cx="901532" cy="34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3" name="Прямая со стрелкой 202"/>
          <p:cNvCxnSpPr/>
          <p:nvPr/>
        </p:nvCxnSpPr>
        <p:spPr>
          <a:xfrm>
            <a:off x="4877718" y="2371592"/>
            <a:ext cx="870878" cy="55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4" name="Прямая со стрелкой 203"/>
          <p:cNvCxnSpPr/>
          <p:nvPr/>
        </p:nvCxnSpPr>
        <p:spPr>
          <a:xfrm flipH="1">
            <a:off x="2483768" y="2377174"/>
            <a:ext cx="9716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5" name="Прямая со стрелкой 204"/>
          <p:cNvCxnSpPr/>
          <p:nvPr/>
        </p:nvCxnSpPr>
        <p:spPr>
          <a:xfrm flipH="1">
            <a:off x="3650150" y="2382756"/>
            <a:ext cx="96189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6" name="Прямая со стрелкой 205"/>
          <p:cNvCxnSpPr/>
          <p:nvPr/>
        </p:nvCxnSpPr>
        <p:spPr>
          <a:xfrm flipH="1">
            <a:off x="7119795" y="2362633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9" name="Прямая со стрелкой 228"/>
          <p:cNvCxnSpPr/>
          <p:nvPr/>
        </p:nvCxnSpPr>
        <p:spPr>
          <a:xfrm flipH="1">
            <a:off x="1383287" y="3428571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0" name="Прямая со стрелкой 229"/>
          <p:cNvCxnSpPr/>
          <p:nvPr/>
        </p:nvCxnSpPr>
        <p:spPr>
          <a:xfrm>
            <a:off x="4875627" y="3437530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1" name="Прямая со стрелкой 230"/>
          <p:cNvCxnSpPr/>
          <p:nvPr/>
        </p:nvCxnSpPr>
        <p:spPr>
          <a:xfrm>
            <a:off x="3705522" y="3459636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2" name="Прямая со стрелкой 231"/>
          <p:cNvCxnSpPr/>
          <p:nvPr/>
        </p:nvCxnSpPr>
        <p:spPr>
          <a:xfrm>
            <a:off x="2516973" y="3455448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3" name="Прямая со стрелкой 232"/>
          <p:cNvCxnSpPr/>
          <p:nvPr/>
        </p:nvCxnSpPr>
        <p:spPr>
          <a:xfrm flipH="1">
            <a:off x="6002931" y="3446489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4" name="Прямая со стрелкой 233"/>
          <p:cNvCxnSpPr/>
          <p:nvPr/>
        </p:nvCxnSpPr>
        <p:spPr>
          <a:xfrm flipH="1">
            <a:off x="7218536" y="3437530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5" name="Прямая со стрелкой 234"/>
          <p:cNvCxnSpPr/>
          <p:nvPr/>
        </p:nvCxnSpPr>
        <p:spPr>
          <a:xfrm>
            <a:off x="4903971" y="4509120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6" name="Прямая со стрелкой 235"/>
          <p:cNvCxnSpPr/>
          <p:nvPr/>
        </p:nvCxnSpPr>
        <p:spPr>
          <a:xfrm>
            <a:off x="3705522" y="4509120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7" name="Прямая со стрелкой 236"/>
          <p:cNvCxnSpPr/>
          <p:nvPr/>
        </p:nvCxnSpPr>
        <p:spPr>
          <a:xfrm flipH="1">
            <a:off x="1431163" y="4518079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8" name="Прямая со стрелкой 237"/>
          <p:cNvCxnSpPr/>
          <p:nvPr/>
        </p:nvCxnSpPr>
        <p:spPr>
          <a:xfrm flipH="1">
            <a:off x="7144560" y="4509120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9" name="Прямая со стрелкой 238"/>
          <p:cNvCxnSpPr/>
          <p:nvPr/>
        </p:nvCxnSpPr>
        <p:spPr>
          <a:xfrm flipH="1">
            <a:off x="6020864" y="4482883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0" name="Прямая со стрелкой 239"/>
          <p:cNvCxnSpPr/>
          <p:nvPr/>
        </p:nvCxnSpPr>
        <p:spPr>
          <a:xfrm flipH="1">
            <a:off x="2600391" y="5600833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1" name="Прямая со стрелкой 240"/>
          <p:cNvCxnSpPr/>
          <p:nvPr/>
        </p:nvCxnSpPr>
        <p:spPr>
          <a:xfrm flipH="1">
            <a:off x="1388339" y="5588970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2" name="Прямая со стрелкой 241"/>
          <p:cNvCxnSpPr/>
          <p:nvPr/>
        </p:nvCxnSpPr>
        <p:spPr>
          <a:xfrm flipH="1">
            <a:off x="6089966" y="5588969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3" name="Прямая со стрелкой 242"/>
          <p:cNvCxnSpPr/>
          <p:nvPr/>
        </p:nvCxnSpPr>
        <p:spPr>
          <a:xfrm flipH="1">
            <a:off x="4902306" y="5566100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4" name="Прямая со стрелкой 243"/>
          <p:cNvCxnSpPr/>
          <p:nvPr/>
        </p:nvCxnSpPr>
        <p:spPr>
          <a:xfrm>
            <a:off x="7218536" y="5605312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5" name="Прямая со стрелкой 244"/>
          <p:cNvCxnSpPr/>
          <p:nvPr/>
        </p:nvCxnSpPr>
        <p:spPr>
          <a:xfrm>
            <a:off x="3719038" y="5597928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6" name="Прямая со стрелкой 245"/>
          <p:cNvCxnSpPr/>
          <p:nvPr/>
        </p:nvCxnSpPr>
        <p:spPr>
          <a:xfrm>
            <a:off x="4784687" y="6642107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7" name="Прямая со стрелкой 246"/>
          <p:cNvCxnSpPr/>
          <p:nvPr/>
        </p:nvCxnSpPr>
        <p:spPr>
          <a:xfrm>
            <a:off x="1374117" y="6647464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8" name="Прямая со стрелкой 247"/>
          <p:cNvCxnSpPr/>
          <p:nvPr/>
        </p:nvCxnSpPr>
        <p:spPr>
          <a:xfrm flipH="1">
            <a:off x="7233104" y="6625066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9" name="Прямая со стрелкой 248"/>
          <p:cNvCxnSpPr/>
          <p:nvPr/>
        </p:nvCxnSpPr>
        <p:spPr>
          <a:xfrm flipH="1">
            <a:off x="3784907" y="6634025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1" name="Прямая со стрелкой 250"/>
          <p:cNvCxnSpPr/>
          <p:nvPr/>
        </p:nvCxnSpPr>
        <p:spPr>
          <a:xfrm flipH="1">
            <a:off x="2647207" y="6642984"/>
            <a:ext cx="836581" cy="89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2" name="Прямая со стрелкой 251"/>
          <p:cNvCxnSpPr/>
          <p:nvPr/>
        </p:nvCxnSpPr>
        <p:spPr>
          <a:xfrm>
            <a:off x="6020864" y="6642107"/>
            <a:ext cx="85114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3" name="Прямая со стрелкой 252"/>
          <p:cNvCxnSpPr/>
          <p:nvPr/>
        </p:nvCxnSpPr>
        <p:spPr>
          <a:xfrm>
            <a:off x="1251451" y="420572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7" name="Прямая со стрелкой 256"/>
          <p:cNvCxnSpPr/>
          <p:nvPr/>
        </p:nvCxnSpPr>
        <p:spPr>
          <a:xfrm>
            <a:off x="4713498" y="466686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8" name="Прямая со стрелкой 257"/>
          <p:cNvCxnSpPr/>
          <p:nvPr/>
        </p:nvCxnSpPr>
        <p:spPr>
          <a:xfrm>
            <a:off x="2416537" y="428922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9" name="Прямая со стрелкой 258"/>
          <p:cNvCxnSpPr/>
          <p:nvPr/>
        </p:nvCxnSpPr>
        <p:spPr>
          <a:xfrm>
            <a:off x="7025189" y="470108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0" name="Прямая со стрелкой 259"/>
          <p:cNvCxnSpPr/>
          <p:nvPr/>
        </p:nvCxnSpPr>
        <p:spPr>
          <a:xfrm flipV="1">
            <a:off x="5863919" y="452171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3" name="Прямая со стрелкой 262"/>
          <p:cNvCxnSpPr/>
          <p:nvPr/>
        </p:nvCxnSpPr>
        <p:spPr>
          <a:xfrm flipV="1">
            <a:off x="1248963" y="1484784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4" name="Прямая со стрелкой 263"/>
          <p:cNvCxnSpPr/>
          <p:nvPr/>
        </p:nvCxnSpPr>
        <p:spPr>
          <a:xfrm flipV="1">
            <a:off x="3563053" y="478458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5" name="Прямая со стрелкой 264"/>
          <p:cNvCxnSpPr/>
          <p:nvPr/>
        </p:nvCxnSpPr>
        <p:spPr>
          <a:xfrm flipV="1">
            <a:off x="8169752" y="470108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6" name="Прямая со стрелкой 265"/>
          <p:cNvCxnSpPr/>
          <p:nvPr/>
        </p:nvCxnSpPr>
        <p:spPr>
          <a:xfrm>
            <a:off x="3551241" y="1518978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7" name="Прямая со стрелкой 266"/>
          <p:cNvCxnSpPr/>
          <p:nvPr/>
        </p:nvCxnSpPr>
        <p:spPr>
          <a:xfrm>
            <a:off x="2377993" y="1469440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8" name="Прямая со стрелкой 267"/>
          <p:cNvCxnSpPr/>
          <p:nvPr/>
        </p:nvCxnSpPr>
        <p:spPr>
          <a:xfrm flipV="1">
            <a:off x="4732827" y="1527937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9" name="Прямая со стрелкой 268"/>
          <p:cNvCxnSpPr/>
          <p:nvPr/>
        </p:nvCxnSpPr>
        <p:spPr>
          <a:xfrm>
            <a:off x="8194209" y="1529811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0" name="Прямая со стрелкой 269"/>
          <p:cNvCxnSpPr/>
          <p:nvPr/>
        </p:nvCxnSpPr>
        <p:spPr>
          <a:xfrm flipV="1">
            <a:off x="7034430" y="1484784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1" name="Прямая со стрелкой 270"/>
          <p:cNvCxnSpPr/>
          <p:nvPr/>
        </p:nvCxnSpPr>
        <p:spPr>
          <a:xfrm>
            <a:off x="5854146" y="1527937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2" name="Прямая со стрелкой 271"/>
          <p:cNvCxnSpPr/>
          <p:nvPr/>
        </p:nvCxnSpPr>
        <p:spPr>
          <a:xfrm flipV="1">
            <a:off x="1256337" y="2564904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3" name="Прямая со стрелкой 272"/>
          <p:cNvCxnSpPr/>
          <p:nvPr/>
        </p:nvCxnSpPr>
        <p:spPr>
          <a:xfrm>
            <a:off x="2411650" y="2565293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4" name="Прямая со стрелкой 273"/>
          <p:cNvCxnSpPr/>
          <p:nvPr/>
        </p:nvCxnSpPr>
        <p:spPr>
          <a:xfrm flipV="1">
            <a:off x="7015345" y="2557150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5" name="Прямая со стрелкой 274"/>
          <p:cNvCxnSpPr/>
          <p:nvPr/>
        </p:nvCxnSpPr>
        <p:spPr>
          <a:xfrm flipV="1">
            <a:off x="5845690" y="2614829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6" name="Прямая со стрелкой 275"/>
          <p:cNvCxnSpPr/>
          <p:nvPr/>
        </p:nvCxnSpPr>
        <p:spPr>
          <a:xfrm flipV="1">
            <a:off x="4733156" y="2561506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7" name="Прямая со стрелкой 276"/>
          <p:cNvCxnSpPr/>
          <p:nvPr/>
        </p:nvCxnSpPr>
        <p:spPr>
          <a:xfrm flipV="1">
            <a:off x="3558526" y="2564904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8" name="Прямая со стрелкой 277"/>
          <p:cNvCxnSpPr/>
          <p:nvPr/>
        </p:nvCxnSpPr>
        <p:spPr>
          <a:xfrm>
            <a:off x="8158915" y="2564904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9" name="Прямая со стрелкой 278"/>
          <p:cNvCxnSpPr/>
          <p:nvPr/>
        </p:nvCxnSpPr>
        <p:spPr>
          <a:xfrm>
            <a:off x="7029543" y="3621296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0" name="Прямая со стрелкой 279"/>
          <p:cNvCxnSpPr/>
          <p:nvPr/>
        </p:nvCxnSpPr>
        <p:spPr>
          <a:xfrm flipV="1">
            <a:off x="4713498" y="3638037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1" name="Прямая со стрелкой 280"/>
          <p:cNvCxnSpPr/>
          <p:nvPr/>
        </p:nvCxnSpPr>
        <p:spPr>
          <a:xfrm flipV="1">
            <a:off x="5849008" y="3621296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2" name="Прямая со стрелкой 281"/>
          <p:cNvCxnSpPr/>
          <p:nvPr/>
        </p:nvCxnSpPr>
        <p:spPr>
          <a:xfrm flipV="1">
            <a:off x="8161547" y="3624405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3" name="Прямая со стрелкой 282"/>
          <p:cNvCxnSpPr/>
          <p:nvPr/>
        </p:nvCxnSpPr>
        <p:spPr>
          <a:xfrm flipV="1">
            <a:off x="1258824" y="3638037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4" name="Прямая со стрелкой 283"/>
          <p:cNvCxnSpPr/>
          <p:nvPr/>
        </p:nvCxnSpPr>
        <p:spPr>
          <a:xfrm flipV="1">
            <a:off x="2418935" y="3615288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5" name="Прямая со стрелкой 284"/>
          <p:cNvCxnSpPr/>
          <p:nvPr/>
        </p:nvCxnSpPr>
        <p:spPr>
          <a:xfrm flipV="1">
            <a:off x="3565869" y="3638037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7" name="Прямая со стрелкой 286"/>
          <p:cNvCxnSpPr/>
          <p:nvPr/>
        </p:nvCxnSpPr>
        <p:spPr>
          <a:xfrm>
            <a:off x="1263799" y="4653908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8" name="Прямая со стрелкой 287"/>
          <p:cNvCxnSpPr/>
          <p:nvPr/>
        </p:nvCxnSpPr>
        <p:spPr>
          <a:xfrm flipV="1">
            <a:off x="3547052" y="4703443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9" name="Прямая со стрелкой 288"/>
          <p:cNvCxnSpPr/>
          <p:nvPr/>
        </p:nvCxnSpPr>
        <p:spPr>
          <a:xfrm flipV="1">
            <a:off x="2419871" y="4703444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0" name="Прямая со стрелкой 289"/>
          <p:cNvCxnSpPr/>
          <p:nvPr/>
        </p:nvCxnSpPr>
        <p:spPr>
          <a:xfrm>
            <a:off x="4732827" y="4708587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1" name="Прямая со стрелкой 290"/>
          <p:cNvCxnSpPr/>
          <p:nvPr/>
        </p:nvCxnSpPr>
        <p:spPr>
          <a:xfrm>
            <a:off x="5849096" y="4678269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2" name="Прямая со стрелкой 291"/>
          <p:cNvCxnSpPr/>
          <p:nvPr/>
        </p:nvCxnSpPr>
        <p:spPr>
          <a:xfrm>
            <a:off x="8174727" y="4653908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3" name="Прямая со стрелкой 292"/>
          <p:cNvCxnSpPr/>
          <p:nvPr/>
        </p:nvCxnSpPr>
        <p:spPr>
          <a:xfrm flipV="1">
            <a:off x="7011282" y="4662836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4" name="Прямая со стрелкой 293"/>
          <p:cNvCxnSpPr/>
          <p:nvPr/>
        </p:nvCxnSpPr>
        <p:spPr>
          <a:xfrm>
            <a:off x="1244076" y="5645685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5" name="Прямая со стрелкой 294"/>
          <p:cNvCxnSpPr/>
          <p:nvPr/>
        </p:nvCxnSpPr>
        <p:spPr>
          <a:xfrm>
            <a:off x="5878977" y="5646861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6" name="Прямая со стрелкой 295"/>
          <p:cNvCxnSpPr/>
          <p:nvPr/>
        </p:nvCxnSpPr>
        <p:spPr>
          <a:xfrm>
            <a:off x="4713891" y="5645685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7" name="Прямая со стрелкой 296"/>
          <p:cNvCxnSpPr/>
          <p:nvPr/>
        </p:nvCxnSpPr>
        <p:spPr>
          <a:xfrm>
            <a:off x="2409162" y="5751659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8" name="Прямая со стрелкой 297"/>
          <p:cNvCxnSpPr/>
          <p:nvPr/>
        </p:nvCxnSpPr>
        <p:spPr>
          <a:xfrm>
            <a:off x="8169840" y="5740272"/>
            <a:ext cx="9773" cy="843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9" name="Прямая со стрелкой 298"/>
          <p:cNvCxnSpPr/>
          <p:nvPr/>
        </p:nvCxnSpPr>
        <p:spPr>
          <a:xfrm flipV="1">
            <a:off x="3558526" y="5725772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0" name="Прямая со стрелкой 299"/>
          <p:cNvCxnSpPr/>
          <p:nvPr/>
        </p:nvCxnSpPr>
        <p:spPr>
          <a:xfrm flipV="1">
            <a:off x="7015344" y="5695221"/>
            <a:ext cx="4975" cy="7445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04" y="5274983"/>
            <a:ext cx="835566" cy="12143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456" y="5919597"/>
            <a:ext cx="938046" cy="87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630411"/>
            <a:ext cx="7716578" cy="51845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55" y="5013176"/>
            <a:ext cx="1165849" cy="131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4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8152" y="1988840"/>
            <a:ext cx="288032" cy="13977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75128" y="2002573"/>
            <a:ext cx="288032" cy="13738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23788" y="1988840"/>
            <a:ext cx="288032" cy="13738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2730624" y="1103060"/>
            <a:ext cx="28803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1219632" y="1103060"/>
            <a:ext cx="28803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1076742" y="656154"/>
            <a:ext cx="57381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2587734" y="664146"/>
            <a:ext cx="57381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1832238" y="74351"/>
            <a:ext cx="57381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000250"/>
            <a:ext cx="792088" cy="13624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6404198" y="1443111"/>
            <a:ext cx="288032" cy="7989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6261308" y="1268222"/>
            <a:ext cx="573812" cy="286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6261308" y="680749"/>
            <a:ext cx="573812" cy="286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1219632" y="3609608"/>
            <a:ext cx="28803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5400000">
            <a:off x="1221320" y="4181622"/>
            <a:ext cx="269727" cy="15007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2721466" y="3618765"/>
            <a:ext cx="288032" cy="14926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5400000">
            <a:off x="2721461" y="4176518"/>
            <a:ext cx="269726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1975128" y="3897639"/>
            <a:ext cx="288032" cy="1510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5400000">
            <a:off x="3083449" y="4268780"/>
            <a:ext cx="288032" cy="7687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5400000">
            <a:off x="840601" y="4276670"/>
            <a:ext cx="288032" cy="7529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800244" y="4509119"/>
            <a:ext cx="3209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Ворота…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62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 rot="5400000">
            <a:off x="2051720" y="-142118"/>
            <a:ext cx="5112568" cy="8078341"/>
            <a:chOff x="2175" y="1260"/>
            <a:chExt cx="7575" cy="12495"/>
          </a:xfrm>
        </p:grpSpPr>
        <p:sp>
          <p:nvSpPr>
            <p:cNvPr id="3" name="AutoShape 20"/>
            <p:cNvSpPr>
              <a:spLocks noChangeArrowheads="1"/>
            </p:cNvSpPr>
            <p:nvPr/>
          </p:nvSpPr>
          <p:spPr bwMode="auto">
            <a:xfrm>
              <a:off x="2355" y="1260"/>
              <a:ext cx="2520" cy="2580"/>
            </a:xfrm>
            <a:prstGeom prst="star5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AutoShape 19"/>
            <p:cNvSpPr>
              <a:spLocks noChangeArrowheads="1"/>
            </p:cNvSpPr>
            <p:nvPr/>
          </p:nvSpPr>
          <p:spPr bwMode="auto">
            <a:xfrm>
              <a:off x="7050" y="1470"/>
              <a:ext cx="2205" cy="225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AutoShape 18"/>
            <p:cNvSpPr>
              <a:spLocks noChangeArrowheads="1"/>
            </p:cNvSpPr>
            <p:nvPr/>
          </p:nvSpPr>
          <p:spPr bwMode="auto">
            <a:xfrm>
              <a:off x="2730" y="5250"/>
              <a:ext cx="2220" cy="2130"/>
            </a:xfrm>
            <a:prstGeom prst="hexagon">
              <a:avLst>
                <a:gd name="adj" fmla="val 26056"/>
                <a:gd name="vf" fmla="val 11547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7110" y="4860"/>
              <a:ext cx="2145" cy="2235"/>
            </a:xfrm>
            <a:prstGeom prst="pentagon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16"/>
            <p:cNvSpPr>
              <a:spLocks noChangeArrowheads="1"/>
            </p:cNvSpPr>
            <p:nvPr/>
          </p:nvSpPr>
          <p:spPr bwMode="auto">
            <a:xfrm>
              <a:off x="7335" y="11475"/>
              <a:ext cx="2415" cy="2280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2640" y="8370"/>
              <a:ext cx="2475" cy="1290"/>
              <a:chOff x="2640" y="8520"/>
              <a:chExt cx="2475" cy="1290"/>
            </a:xfrm>
          </p:grpSpPr>
          <p:sp>
            <p:nvSpPr>
              <p:cNvPr id="16" name="AutoShape 15"/>
              <p:cNvSpPr>
                <a:spLocks noChangeShapeType="1"/>
              </p:cNvSpPr>
              <p:nvPr/>
            </p:nvSpPr>
            <p:spPr bwMode="auto">
              <a:xfrm>
                <a:off x="2640" y="8520"/>
                <a:ext cx="2475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AutoShape 14"/>
              <p:cNvSpPr>
                <a:spLocks noChangeShapeType="1"/>
              </p:cNvSpPr>
              <p:nvPr/>
            </p:nvSpPr>
            <p:spPr bwMode="auto">
              <a:xfrm flipV="1">
                <a:off x="2640" y="9795"/>
                <a:ext cx="2475" cy="1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AutoShape 13"/>
              <p:cNvSpPr>
                <a:spLocks noChangeShapeType="1"/>
              </p:cNvSpPr>
              <p:nvPr/>
            </p:nvSpPr>
            <p:spPr bwMode="auto">
              <a:xfrm>
                <a:off x="2640" y="8520"/>
                <a:ext cx="705" cy="64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AutoShape 12"/>
              <p:cNvSpPr>
                <a:spLocks noChangeShapeType="1"/>
              </p:cNvSpPr>
              <p:nvPr/>
            </p:nvSpPr>
            <p:spPr bwMode="auto">
              <a:xfrm flipH="1">
                <a:off x="2640" y="9165"/>
                <a:ext cx="705" cy="63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" name="AutoShape 11"/>
              <p:cNvSpPr>
                <a:spLocks noChangeShapeType="1"/>
              </p:cNvSpPr>
              <p:nvPr/>
            </p:nvSpPr>
            <p:spPr bwMode="auto">
              <a:xfrm>
                <a:off x="4410" y="9150"/>
                <a:ext cx="705" cy="64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AutoShape 10"/>
              <p:cNvSpPr>
                <a:spLocks noChangeShapeType="1"/>
              </p:cNvSpPr>
              <p:nvPr/>
            </p:nvSpPr>
            <p:spPr bwMode="auto">
              <a:xfrm flipH="1">
                <a:off x="4410" y="8535"/>
                <a:ext cx="705" cy="63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7560" y="8265"/>
              <a:ext cx="1905" cy="2235"/>
              <a:chOff x="7560" y="8265"/>
              <a:chExt cx="1905" cy="2235"/>
            </a:xfrm>
          </p:grpSpPr>
          <p:sp>
            <p:nvSpPr>
              <p:cNvPr id="13" name="AutoShape 8"/>
              <p:cNvSpPr>
                <a:spLocks noChangeShapeType="1"/>
              </p:cNvSpPr>
              <p:nvPr/>
            </p:nvSpPr>
            <p:spPr bwMode="auto">
              <a:xfrm>
                <a:off x="7560" y="8265"/>
                <a:ext cx="0" cy="223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" name="Arc 7"/>
              <p:cNvSpPr>
                <a:spLocks/>
              </p:cNvSpPr>
              <p:nvPr/>
            </p:nvSpPr>
            <p:spPr bwMode="auto">
              <a:xfrm>
                <a:off x="7560" y="8265"/>
                <a:ext cx="1905" cy="223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5" name="AutoShape 6"/>
              <p:cNvSpPr>
                <a:spLocks noChangeShapeType="1"/>
              </p:cNvSpPr>
              <p:nvPr/>
            </p:nvSpPr>
            <p:spPr bwMode="auto">
              <a:xfrm>
                <a:off x="7560" y="10500"/>
                <a:ext cx="1905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" name="Group 2"/>
            <p:cNvGrpSpPr>
              <a:grpSpLocks/>
            </p:cNvGrpSpPr>
            <p:nvPr/>
          </p:nvGrpSpPr>
          <p:grpSpPr bwMode="auto">
            <a:xfrm>
              <a:off x="2175" y="11638"/>
              <a:ext cx="3351" cy="1921"/>
              <a:chOff x="2550" y="11878"/>
              <a:chExt cx="3351" cy="1921"/>
            </a:xfrm>
          </p:grpSpPr>
          <p:sp>
            <p:nvSpPr>
              <p:cNvPr id="11" name="AutoShape 4"/>
              <p:cNvSpPr>
                <a:spLocks noChangeShapeType="1"/>
              </p:cNvSpPr>
              <p:nvPr/>
            </p:nvSpPr>
            <p:spPr bwMode="auto">
              <a:xfrm>
                <a:off x="2550" y="13470"/>
                <a:ext cx="3255" cy="1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Arc 3"/>
              <p:cNvSpPr>
                <a:spLocks/>
              </p:cNvSpPr>
              <p:nvPr/>
            </p:nvSpPr>
            <p:spPr bwMode="auto">
              <a:xfrm rot="16768792" flipV="1">
                <a:off x="3338" y="11236"/>
                <a:ext cx="1921" cy="3205"/>
              </a:xfrm>
              <a:custGeom>
                <a:avLst/>
                <a:gdLst>
                  <a:gd name="G0" fmla="+- 1011 0 0"/>
                  <a:gd name="G1" fmla="+- 20740 0 0"/>
                  <a:gd name="G2" fmla="+- 21600 0 0"/>
                  <a:gd name="T0" fmla="*/ 7045 w 22611"/>
                  <a:gd name="T1" fmla="*/ 0 h 42340"/>
                  <a:gd name="T2" fmla="*/ 0 w 22611"/>
                  <a:gd name="T3" fmla="*/ 42316 h 42340"/>
                  <a:gd name="T4" fmla="*/ 1011 w 22611"/>
                  <a:gd name="T5" fmla="*/ 20740 h 4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11" h="42340" fill="none" extrusionOk="0">
                    <a:moveTo>
                      <a:pt x="7045" y="-1"/>
                    </a:moveTo>
                    <a:cubicBezTo>
                      <a:pt x="16268" y="2683"/>
                      <a:pt x="22611" y="11134"/>
                      <a:pt x="22611" y="20740"/>
                    </a:cubicBezTo>
                    <a:cubicBezTo>
                      <a:pt x="22611" y="32669"/>
                      <a:pt x="12940" y="42340"/>
                      <a:pt x="1011" y="42340"/>
                    </a:cubicBezTo>
                    <a:cubicBezTo>
                      <a:pt x="673" y="42340"/>
                      <a:pt x="336" y="42332"/>
                      <a:pt x="-1" y="42316"/>
                    </a:cubicBezTo>
                  </a:path>
                  <a:path w="22611" h="42340" stroke="0" extrusionOk="0">
                    <a:moveTo>
                      <a:pt x="7045" y="-1"/>
                    </a:moveTo>
                    <a:cubicBezTo>
                      <a:pt x="16268" y="2683"/>
                      <a:pt x="22611" y="11134"/>
                      <a:pt x="22611" y="20740"/>
                    </a:cubicBezTo>
                    <a:cubicBezTo>
                      <a:pt x="22611" y="32669"/>
                      <a:pt x="12940" y="42340"/>
                      <a:pt x="1011" y="42340"/>
                    </a:cubicBezTo>
                    <a:cubicBezTo>
                      <a:pt x="673" y="42340"/>
                      <a:pt x="336" y="42332"/>
                      <a:pt x="-1" y="42316"/>
                    </a:cubicBezTo>
                    <a:lnTo>
                      <a:pt x="1011" y="2074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3017565" y="285616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Ключ к воротам</a:t>
            </a:r>
            <a:endParaRPr lang="ru-RU" sz="3200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975" y="97090"/>
            <a:ext cx="2497625" cy="13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3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 rot="5400000">
            <a:off x="1712529" y="-984337"/>
            <a:ext cx="5694362" cy="8616380"/>
            <a:chOff x="1908" y="1528"/>
            <a:chExt cx="8967" cy="13682"/>
          </a:xfrm>
        </p:grpSpPr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2040" y="4318"/>
              <a:ext cx="2820" cy="1622"/>
              <a:chOff x="2550" y="11878"/>
              <a:chExt cx="3351" cy="1921"/>
            </a:xfrm>
          </p:grpSpPr>
          <p:sp>
            <p:nvSpPr>
              <p:cNvPr id="26" name="AutoShape 25"/>
              <p:cNvSpPr>
                <a:spLocks noChangeShapeType="1"/>
              </p:cNvSpPr>
              <p:nvPr/>
            </p:nvSpPr>
            <p:spPr bwMode="auto">
              <a:xfrm>
                <a:off x="2550" y="13470"/>
                <a:ext cx="3255" cy="1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7" name="Arc 24"/>
              <p:cNvSpPr>
                <a:spLocks/>
              </p:cNvSpPr>
              <p:nvPr/>
            </p:nvSpPr>
            <p:spPr bwMode="auto">
              <a:xfrm rot="16768792" flipV="1">
                <a:off x="3338" y="11236"/>
                <a:ext cx="1921" cy="3205"/>
              </a:xfrm>
              <a:custGeom>
                <a:avLst/>
                <a:gdLst>
                  <a:gd name="G0" fmla="+- 1011 0 0"/>
                  <a:gd name="G1" fmla="+- 20740 0 0"/>
                  <a:gd name="G2" fmla="+- 21600 0 0"/>
                  <a:gd name="T0" fmla="*/ 7045 w 22611"/>
                  <a:gd name="T1" fmla="*/ 0 h 42340"/>
                  <a:gd name="T2" fmla="*/ 0 w 22611"/>
                  <a:gd name="T3" fmla="*/ 42316 h 42340"/>
                  <a:gd name="T4" fmla="*/ 1011 w 22611"/>
                  <a:gd name="T5" fmla="*/ 20740 h 4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611" h="42340" fill="none" extrusionOk="0">
                    <a:moveTo>
                      <a:pt x="7045" y="-1"/>
                    </a:moveTo>
                    <a:cubicBezTo>
                      <a:pt x="16268" y="2683"/>
                      <a:pt x="22611" y="11134"/>
                      <a:pt x="22611" y="20740"/>
                    </a:cubicBezTo>
                    <a:cubicBezTo>
                      <a:pt x="22611" y="32669"/>
                      <a:pt x="12940" y="42340"/>
                      <a:pt x="1011" y="42340"/>
                    </a:cubicBezTo>
                    <a:cubicBezTo>
                      <a:pt x="673" y="42340"/>
                      <a:pt x="336" y="42332"/>
                      <a:pt x="-1" y="42316"/>
                    </a:cubicBezTo>
                  </a:path>
                  <a:path w="22611" h="42340" stroke="0" extrusionOk="0">
                    <a:moveTo>
                      <a:pt x="7045" y="-1"/>
                    </a:moveTo>
                    <a:cubicBezTo>
                      <a:pt x="16268" y="2683"/>
                      <a:pt x="22611" y="11134"/>
                      <a:pt x="22611" y="20740"/>
                    </a:cubicBezTo>
                    <a:cubicBezTo>
                      <a:pt x="22611" y="32669"/>
                      <a:pt x="12940" y="42340"/>
                      <a:pt x="1011" y="42340"/>
                    </a:cubicBezTo>
                    <a:cubicBezTo>
                      <a:pt x="673" y="42340"/>
                      <a:pt x="336" y="42332"/>
                      <a:pt x="-1" y="42316"/>
                    </a:cubicBezTo>
                    <a:lnTo>
                      <a:pt x="1011" y="2074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5" name="AutoShape 22"/>
            <p:cNvSpPr>
              <a:spLocks noChangeArrowheads="1"/>
            </p:cNvSpPr>
            <p:nvPr/>
          </p:nvSpPr>
          <p:spPr bwMode="auto">
            <a:xfrm>
              <a:off x="1908" y="12930"/>
              <a:ext cx="2415" cy="2280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AutoShape 21"/>
            <p:cNvSpPr>
              <a:spLocks noChangeArrowheads="1"/>
            </p:cNvSpPr>
            <p:nvPr/>
          </p:nvSpPr>
          <p:spPr bwMode="auto">
            <a:xfrm>
              <a:off x="7230" y="4318"/>
              <a:ext cx="1635" cy="1530"/>
            </a:xfrm>
            <a:prstGeom prst="hexagon">
              <a:avLst>
                <a:gd name="adj" fmla="val 26716"/>
                <a:gd name="vf" fmla="val 11547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AutoShape 20"/>
            <p:cNvSpPr>
              <a:spLocks noChangeArrowheads="1"/>
            </p:cNvSpPr>
            <p:nvPr/>
          </p:nvSpPr>
          <p:spPr bwMode="auto">
            <a:xfrm>
              <a:off x="8865" y="1528"/>
              <a:ext cx="1722" cy="1935"/>
            </a:xfrm>
            <a:prstGeom prst="star5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>
              <a:off x="5115" y="9975"/>
              <a:ext cx="1590" cy="1620"/>
            </a:xfrm>
            <a:prstGeom prst="pentagon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8160" y="10112"/>
              <a:ext cx="2475" cy="1290"/>
              <a:chOff x="2640" y="8520"/>
              <a:chExt cx="2475" cy="1290"/>
            </a:xfrm>
          </p:grpSpPr>
          <p:sp>
            <p:nvSpPr>
              <p:cNvPr id="20" name="AutoShape 18"/>
              <p:cNvSpPr>
                <a:spLocks noChangeShapeType="1"/>
              </p:cNvSpPr>
              <p:nvPr/>
            </p:nvSpPr>
            <p:spPr bwMode="auto">
              <a:xfrm>
                <a:off x="2640" y="8520"/>
                <a:ext cx="2475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AutoShape 17"/>
              <p:cNvSpPr>
                <a:spLocks noChangeShapeType="1"/>
              </p:cNvSpPr>
              <p:nvPr/>
            </p:nvSpPr>
            <p:spPr bwMode="auto">
              <a:xfrm flipV="1">
                <a:off x="2640" y="9795"/>
                <a:ext cx="2475" cy="1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" name="AutoShape 16"/>
              <p:cNvSpPr>
                <a:spLocks noChangeShapeType="1"/>
              </p:cNvSpPr>
              <p:nvPr/>
            </p:nvSpPr>
            <p:spPr bwMode="auto">
              <a:xfrm>
                <a:off x="2640" y="8520"/>
                <a:ext cx="705" cy="64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" name="AutoShape 15"/>
              <p:cNvSpPr>
                <a:spLocks noChangeShapeType="1"/>
              </p:cNvSpPr>
              <p:nvPr/>
            </p:nvSpPr>
            <p:spPr bwMode="auto">
              <a:xfrm flipH="1">
                <a:off x="2640" y="9165"/>
                <a:ext cx="705" cy="63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4" name="AutoShape 14"/>
              <p:cNvSpPr>
                <a:spLocks noChangeShapeType="1"/>
              </p:cNvSpPr>
              <p:nvPr/>
            </p:nvSpPr>
            <p:spPr bwMode="auto">
              <a:xfrm>
                <a:off x="4410" y="9150"/>
                <a:ext cx="705" cy="64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AutoShape 13"/>
              <p:cNvSpPr>
                <a:spLocks noChangeShapeType="1"/>
              </p:cNvSpPr>
              <p:nvPr/>
            </p:nvSpPr>
            <p:spPr bwMode="auto">
              <a:xfrm flipH="1">
                <a:off x="4410" y="8535"/>
                <a:ext cx="705" cy="63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10" name="Group 8"/>
            <p:cNvGrpSpPr>
              <a:grpSpLocks/>
            </p:cNvGrpSpPr>
            <p:nvPr/>
          </p:nvGrpSpPr>
          <p:grpSpPr bwMode="auto">
            <a:xfrm>
              <a:off x="8970" y="12795"/>
              <a:ext cx="1905" cy="2235"/>
              <a:chOff x="7560" y="8265"/>
              <a:chExt cx="1905" cy="2235"/>
            </a:xfrm>
          </p:grpSpPr>
          <p:sp>
            <p:nvSpPr>
              <p:cNvPr id="17" name="AutoShape 11"/>
              <p:cNvSpPr>
                <a:spLocks noChangeShapeType="1"/>
              </p:cNvSpPr>
              <p:nvPr/>
            </p:nvSpPr>
            <p:spPr bwMode="auto">
              <a:xfrm>
                <a:off x="7560" y="8265"/>
                <a:ext cx="0" cy="2235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Arc 10"/>
              <p:cNvSpPr>
                <a:spLocks/>
              </p:cNvSpPr>
              <p:nvPr/>
            </p:nvSpPr>
            <p:spPr bwMode="auto">
              <a:xfrm>
                <a:off x="7560" y="8265"/>
                <a:ext cx="1905" cy="223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AutoShape 9"/>
              <p:cNvSpPr>
                <a:spLocks noChangeShapeType="1"/>
              </p:cNvSpPr>
              <p:nvPr/>
            </p:nvSpPr>
            <p:spPr bwMode="auto">
              <a:xfrm>
                <a:off x="7560" y="10500"/>
                <a:ext cx="1905" cy="0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2628" y="2010"/>
              <a:ext cx="1695" cy="1170"/>
            </a:xfrm>
            <a:prstGeom prst="homePlate">
              <a:avLst>
                <a:gd name="adj" fmla="val 36218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auto">
            <a:xfrm>
              <a:off x="2373" y="7245"/>
              <a:ext cx="1950" cy="1500"/>
            </a:xfrm>
            <a:prstGeom prst="flowChartDocumen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>
              <a:off x="8517" y="6300"/>
              <a:ext cx="2118" cy="2295"/>
            </a:xfrm>
            <a:prstGeom prst="irregularSeal2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>
              <a:off x="5115" y="6765"/>
              <a:ext cx="2340" cy="2475"/>
            </a:xfrm>
            <a:prstGeom prst="star4">
              <a:avLst>
                <a:gd name="adj" fmla="val 1250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AutoShape 3"/>
            <p:cNvSpPr>
              <a:spLocks noChangeArrowheads="1"/>
            </p:cNvSpPr>
            <p:nvPr/>
          </p:nvSpPr>
          <p:spPr bwMode="auto">
            <a:xfrm>
              <a:off x="2460" y="9975"/>
              <a:ext cx="1650" cy="1755"/>
            </a:xfrm>
            <a:prstGeom prst="flowChartDelay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AutoShape 2"/>
            <p:cNvSpPr>
              <a:spLocks noChangeArrowheads="1"/>
            </p:cNvSpPr>
            <p:nvPr/>
          </p:nvSpPr>
          <p:spPr bwMode="auto">
            <a:xfrm>
              <a:off x="5535" y="13515"/>
              <a:ext cx="1920" cy="1515"/>
            </a:xfrm>
            <a:prstGeom prst="plaque">
              <a:avLst>
                <a:gd name="adj" fmla="val 16667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385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60848"/>
            <a:ext cx="3931637" cy="30243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16613" y="548680"/>
            <a:ext cx="7029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Сказочные жители?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1735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394720" cy="70609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Сказочные герои</a:t>
            </a:r>
            <a:endParaRPr lang="ru-RU" sz="2800" b="1" dirty="0"/>
          </a:p>
        </p:txBody>
      </p:sp>
      <p:sp>
        <p:nvSpPr>
          <p:cNvPr id="3" name="AutoShape 1"/>
          <p:cNvSpPr>
            <a:spLocks noChangeArrowheads="1"/>
          </p:cNvSpPr>
          <p:nvPr/>
        </p:nvSpPr>
        <p:spPr bwMode="auto">
          <a:xfrm>
            <a:off x="3228534" y="2045602"/>
            <a:ext cx="2084388" cy="1390650"/>
          </a:xfrm>
          <a:prstGeom prst="homePlate">
            <a:avLst>
              <a:gd name="adj" fmla="val 37471"/>
            </a:avLst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66438" y="1194600"/>
            <a:ext cx="2133600" cy="1430338"/>
            <a:chOff x="2550" y="11878"/>
            <a:chExt cx="3351" cy="1921"/>
          </a:xfrm>
        </p:grpSpPr>
        <p:sp>
          <p:nvSpPr>
            <p:cNvPr id="5" name="AutoShape 4"/>
            <p:cNvSpPr>
              <a:spLocks noChangeShapeType="1"/>
            </p:cNvSpPr>
            <p:nvPr/>
          </p:nvSpPr>
          <p:spPr bwMode="auto">
            <a:xfrm>
              <a:off x="2550" y="13470"/>
              <a:ext cx="3255" cy="1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Arc 3"/>
            <p:cNvSpPr>
              <a:spLocks/>
            </p:cNvSpPr>
            <p:nvPr/>
          </p:nvSpPr>
          <p:spPr bwMode="auto">
            <a:xfrm rot="16768792" flipV="1">
              <a:off x="3338" y="11236"/>
              <a:ext cx="1921" cy="3205"/>
            </a:xfrm>
            <a:custGeom>
              <a:avLst/>
              <a:gdLst>
                <a:gd name="G0" fmla="+- 1011 0 0"/>
                <a:gd name="G1" fmla="+- 20740 0 0"/>
                <a:gd name="G2" fmla="+- 21600 0 0"/>
                <a:gd name="T0" fmla="*/ 7045 w 22611"/>
                <a:gd name="T1" fmla="*/ 0 h 42340"/>
                <a:gd name="T2" fmla="*/ 0 w 22611"/>
                <a:gd name="T3" fmla="*/ 42316 h 42340"/>
                <a:gd name="T4" fmla="*/ 1011 w 22611"/>
                <a:gd name="T5" fmla="*/ 20740 h 42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11" h="42340" fill="none" extrusionOk="0">
                  <a:moveTo>
                    <a:pt x="7045" y="-1"/>
                  </a:moveTo>
                  <a:cubicBezTo>
                    <a:pt x="16268" y="2683"/>
                    <a:pt x="22611" y="11134"/>
                    <a:pt x="22611" y="20740"/>
                  </a:cubicBezTo>
                  <a:cubicBezTo>
                    <a:pt x="22611" y="32669"/>
                    <a:pt x="12940" y="42340"/>
                    <a:pt x="1011" y="42340"/>
                  </a:cubicBezTo>
                  <a:cubicBezTo>
                    <a:pt x="673" y="42340"/>
                    <a:pt x="336" y="42332"/>
                    <a:pt x="-1" y="42316"/>
                  </a:cubicBezTo>
                </a:path>
                <a:path w="22611" h="42340" stroke="0" extrusionOk="0">
                  <a:moveTo>
                    <a:pt x="7045" y="-1"/>
                  </a:moveTo>
                  <a:cubicBezTo>
                    <a:pt x="16268" y="2683"/>
                    <a:pt x="22611" y="11134"/>
                    <a:pt x="22611" y="20740"/>
                  </a:cubicBezTo>
                  <a:cubicBezTo>
                    <a:pt x="22611" y="32669"/>
                    <a:pt x="12940" y="42340"/>
                    <a:pt x="1011" y="42340"/>
                  </a:cubicBezTo>
                  <a:cubicBezTo>
                    <a:pt x="673" y="42340"/>
                    <a:pt x="336" y="42332"/>
                    <a:pt x="-1" y="42316"/>
                  </a:cubicBezTo>
                  <a:lnTo>
                    <a:pt x="1011" y="2074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876256" y="312205"/>
            <a:ext cx="1660525" cy="1600200"/>
          </a:xfrm>
          <a:prstGeom prst="flowChartDocumen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6723855" y="2783219"/>
            <a:ext cx="1965325" cy="1503362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 rot="11323414">
            <a:off x="1349364" y="2958755"/>
            <a:ext cx="2219325" cy="1352550"/>
          </a:xfrm>
          <a:prstGeom prst="lightningBol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4806042" y="3771694"/>
            <a:ext cx="1323975" cy="1400175"/>
          </a:xfrm>
          <a:prstGeom prst="pentagon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"/>
          <p:cNvSpPr>
            <a:spLocks noChangeArrowheads="1"/>
          </p:cNvSpPr>
          <p:nvPr/>
        </p:nvSpPr>
        <p:spPr bwMode="auto">
          <a:xfrm>
            <a:off x="5033962" y="198118"/>
            <a:ext cx="1123950" cy="1676400"/>
          </a:xfrm>
          <a:prstGeom prst="can">
            <a:avLst>
              <a:gd name="adj" fmla="val 37288"/>
            </a:avLst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570042" y="3635030"/>
            <a:ext cx="1209675" cy="2152650"/>
          </a:xfrm>
          <a:prstGeom prst="flowChartSor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1930979" y="4941168"/>
            <a:ext cx="2314575" cy="1217612"/>
            <a:chOff x="2640" y="8520"/>
            <a:chExt cx="2475" cy="1290"/>
          </a:xfrm>
        </p:grpSpPr>
        <p:sp>
          <p:nvSpPr>
            <p:cNvPr id="15" name="AutoShape 10"/>
            <p:cNvSpPr>
              <a:spLocks noChangeShapeType="1"/>
            </p:cNvSpPr>
            <p:nvPr/>
          </p:nvSpPr>
          <p:spPr bwMode="auto">
            <a:xfrm>
              <a:off x="2640" y="8520"/>
              <a:ext cx="2475" cy="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AutoShape 9"/>
            <p:cNvSpPr>
              <a:spLocks noChangeShapeType="1"/>
            </p:cNvSpPr>
            <p:nvPr/>
          </p:nvSpPr>
          <p:spPr bwMode="auto">
            <a:xfrm flipV="1">
              <a:off x="2640" y="9795"/>
              <a:ext cx="2475" cy="1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AutoShape 8"/>
            <p:cNvSpPr>
              <a:spLocks noChangeShapeType="1"/>
            </p:cNvSpPr>
            <p:nvPr/>
          </p:nvSpPr>
          <p:spPr bwMode="auto">
            <a:xfrm>
              <a:off x="2640" y="8520"/>
              <a:ext cx="705" cy="64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AutoShape 7"/>
            <p:cNvSpPr>
              <a:spLocks noChangeShapeType="1"/>
            </p:cNvSpPr>
            <p:nvPr/>
          </p:nvSpPr>
          <p:spPr bwMode="auto">
            <a:xfrm flipH="1">
              <a:off x="2640" y="9165"/>
              <a:ext cx="705" cy="63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AutoShape 6"/>
            <p:cNvSpPr>
              <a:spLocks noChangeShapeType="1"/>
            </p:cNvSpPr>
            <p:nvPr/>
          </p:nvSpPr>
          <p:spPr bwMode="auto">
            <a:xfrm>
              <a:off x="4410" y="9150"/>
              <a:ext cx="705" cy="645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AutoShape 5"/>
            <p:cNvSpPr>
              <a:spLocks noChangeShapeType="1"/>
            </p:cNvSpPr>
            <p:nvPr/>
          </p:nvSpPr>
          <p:spPr bwMode="auto">
            <a:xfrm flipH="1">
              <a:off x="4410" y="8535"/>
              <a:ext cx="705" cy="630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6660232" y="4709800"/>
            <a:ext cx="1714500" cy="15811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686975"/>
              </p:ext>
            </p:extLst>
          </p:nvPr>
        </p:nvGraphicFramePr>
        <p:xfrm>
          <a:off x="571500" y="2276872"/>
          <a:ext cx="8286750" cy="2286000"/>
        </p:xfrm>
        <a:graphic>
          <a:graphicData uri="http://schemas.openxmlformats.org/drawingml/2006/table">
            <a:tbl>
              <a:tblPr/>
              <a:tblGrid>
                <a:gridCol w="2071330"/>
                <a:gridCol w="2071330"/>
                <a:gridCol w="2072045"/>
                <a:gridCol w="2072045"/>
              </a:tblGrid>
              <a:tr h="228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66" marR="56766" marT="0" marB="0">
                    <a:lnL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5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564904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343" y="2276872"/>
            <a:ext cx="192881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328" y="2564904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Безимени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580" y="2473484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7664" y="332656"/>
            <a:ext cx="65527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rgbClr val="009900"/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Задание  </a:t>
            </a:r>
            <a:r>
              <a:rPr lang="ru-RU" sz="2800" b="1" dirty="0">
                <a:ln w="12700">
                  <a:solidFill>
                    <a:srgbClr val="009900"/>
                  </a:solidFill>
                  <a:prstDash val="solid"/>
                </a:ln>
                <a:solidFill>
                  <a:srgbClr val="002060"/>
                </a:solidFill>
                <a:cs typeface="Times New Roman" pitchFamily="18" charset="0"/>
              </a:rPr>
              <a:t>«Лишняя фигура»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94755" y="1478305"/>
            <a:ext cx="505817" cy="4531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61840" y="1478306"/>
            <a:ext cx="505817" cy="4531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15669" y="1493168"/>
            <a:ext cx="505817" cy="4531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30921" y="1493168"/>
            <a:ext cx="505817" cy="4531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82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52</Words>
  <Application>Microsoft Office PowerPoint</Application>
  <PresentationFormat>Экран (4:3)</PresentationFormat>
  <Paragraphs>23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CorelDRAW</vt:lpstr>
      <vt:lpstr>Конкурс «ЗНАЙ-КА»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Сказочные герои</vt:lpstr>
      <vt:lpstr>Презентация PowerPoint</vt:lpstr>
      <vt:lpstr>Задание «Чей контур»</vt:lpstr>
      <vt:lpstr>Презентация PowerPoint</vt:lpstr>
      <vt:lpstr>Волшебные палочки.</vt:lpstr>
      <vt:lpstr>Лабиринт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ЗНАЙ-КА</dc:title>
  <dc:creator>Марина Николаевна</dc:creator>
  <cp:lastModifiedBy>Марина Николаевна</cp:lastModifiedBy>
  <cp:revision>37</cp:revision>
  <dcterms:created xsi:type="dcterms:W3CDTF">2014-01-27T09:58:49Z</dcterms:created>
  <dcterms:modified xsi:type="dcterms:W3CDTF">2014-02-05T14:02:22Z</dcterms:modified>
</cp:coreProperties>
</file>