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256" r:id="rId3"/>
    <p:sldId id="269" r:id="rId4"/>
    <p:sldId id="260" r:id="rId5"/>
    <p:sldId id="278" r:id="rId6"/>
    <p:sldId id="277" r:id="rId7"/>
    <p:sldId id="272" r:id="rId8"/>
    <p:sldId id="274" r:id="rId9"/>
    <p:sldId id="273" r:id="rId10"/>
    <p:sldId id="27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97" autoAdjust="0"/>
    <p:restoredTop sz="86437" autoAdjust="0"/>
  </p:normalViewPr>
  <p:slideViewPr>
    <p:cSldViewPr>
      <p:cViewPr varScale="1">
        <p:scale>
          <a:sx n="54" d="100"/>
          <a:sy n="54" d="100"/>
        </p:scale>
        <p:origin x="-152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2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50D1F-A77C-4B64-994D-E3B710542CD7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A2621-1CA5-46E4-8EA2-CCB71950C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D2628-2BEA-45E3-A0BC-4C0D4A2DE5FC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8CD8D-8E80-4EA7-89B9-057EE158B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0EEF7-920C-4473-A954-18CC30CF2F84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D7FFF-D8F8-4195-A3CF-7F24EA901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464B4-D7BC-41E5-8BDC-1A301670AB4A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B9BAB-26DD-4DBC-8CEE-07D6BDDAF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FEEAB-7FE2-46B6-914C-8C05BBF32FBA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EDF6A-B337-4BF4-AE4B-98BFAF587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8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956AE-0B2A-4A8A-8629-23531D6B15C2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DDED6-41C3-4DDB-AD88-24EFFBE1C6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29101-A316-4E3F-8CFD-5312A7CF8287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4B628-12BF-4520-9BAC-DF7246EF2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A0E79-6115-4F8A-B47A-A8FAF6730016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F43D4-1F7C-4778-8492-783056B649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61E34-6104-4053-A466-FE3EFEBF2645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72645-B095-4883-804E-CEC3A4E2B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2315E-47E3-4628-8591-5877E05AC651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5C25B-005D-4B76-9700-F0D2C22BE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3E23C-E06C-49A0-8CE8-FC33ED2024FF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6D0E7-A511-4111-9BA4-71F1D423F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BC187F-3BF0-4DBA-B934-322B7D9F3260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55803F-A8D9-4076-AA0A-3F079CCE1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3" r:id="rId4"/>
    <p:sldLayoutId id="2147483687" r:id="rId5"/>
    <p:sldLayoutId id="2147483682" r:id="rId6"/>
    <p:sldLayoutId id="2147483688" r:id="rId7"/>
    <p:sldLayoutId id="2147483689" r:id="rId8"/>
    <p:sldLayoutId id="2147483690" r:id="rId9"/>
    <p:sldLayoutId id="2147483681" r:id="rId10"/>
    <p:sldLayoutId id="2147483691" r:id="rId11"/>
  </p:sldLayoutIdLst>
  <p:transition spd="med" advClick="0" advTm="7000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31840" y="1484784"/>
            <a:ext cx="489654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defRPr/>
            </a:pPr>
            <a:r>
              <a:rPr lang="ru-RU" sz="2000" b="1" dirty="0" smtClean="0">
                <a:solidFill>
                  <a:srgbClr val="4E3B30">
                    <a:shade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  <a:cs typeface="+mn-cs"/>
              </a:rPr>
              <a:t>Выполнила: </a:t>
            </a:r>
            <a:endParaRPr lang="ru-RU" sz="2000" b="1" dirty="0" smtClean="0">
              <a:solidFill>
                <a:srgbClr val="4E3B30">
                  <a:shade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/>
              <a:cs typeface="+mn-cs"/>
            </a:endParaRPr>
          </a:p>
          <a:p>
            <a:pPr lvl="0" fontAlgn="auto"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defRPr/>
            </a:pPr>
            <a:r>
              <a:rPr lang="ru-RU" sz="2000" b="1" dirty="0" smtClean="0">
                <a:solidFill>
                  <a:srgbClr val="4E3B30">
                    <a:shade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  <a:cs typeface="+mn-cs"/>
              </a:rPr>
              <a:t>Воспитатель МАДОУ ЦРР д\с№14</a:t>
            </a:r>
          </a:p>
          <a:p>
            <a:pPr lvl="0" fontAlgn="auto"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defRPr/>
            </a:pPr>
            <a:r>
              <a:rPr lang="ru-RU" sz="2000" b="1" dirty="0" smtClean="0">
                <a:solidFill>
                  <a:srgbClr val="4E3B30">
                    <a:shade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  <a:cs typeface="+mn-cs"/>
              </a:rPr>
              <a:t>Воспитатель: Рыбакина Л.С.</a:t>
            </a:r>
          </a:p>
          <a:p>
            <a:pPr lvl="0" fontAlgn="auto"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defRPr/>
            </a:pPr>
            <a:r>
              <a:rPr lang="ru-RU" sz="2000" b="1" dirty="0" smtClean="0">
                <a:solidFill>
                  <a:srgbClr val="4E3B30">
                    <a:shade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  <a:cs typeface="+mn-cs"/>
              </a:rPr>
              <a:t>Группа:</a:t>
            </a:r>
            <a:r>
              <a:rPr lang="en-US" sz="2000" b="1" dirty="0" smtClean="0">
                <a:solidFill>
                  <a:srgbClr val="4E3B30">
                    <a:shade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  <a:cs typeface="+mn-cs"/>
              </a:rPr>
              <a:t>”</a:t>
            </a:r>
            <a:r>
              <a:rPr lang="ru-RU" sz="2000" b="1" dirty="0" smtClean="0">
                <a:solidFill>
                  <a:srgbClr val="4E3B30">
                    <a:shade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  <a:cs typeface="+mn-cs"/>
              </a:rPr>
              <a:t>Рябинка.</a:t>
            </a:r>
            <a:r>
              <a:rPr lang="en-US" sz="2000" b="1" dirty="0" smtClean="0">
                <a:solidFill>
                  <a:srgbClr val="4E3B30">
                    <a:shade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  <a:cs typeface="+mn-cs"/>
              </a:rPr>
              <a:t>”</a:t>
            </a:r>
            <a:endParaRPr lang="ru-RU" sz="2000" b="1" dirty="0" smtClean="0">
              <a:solidFill>
                <a:srgbClr val="4E3B30">
                  <a:shade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/>
              <a:cs typeface="+mn-cs"/>
            </a:endParaRPr>
          </a:p>
        </p:txBody>
      </p:sp>
    </p:spTree>
  </p:cSld>
  <p:clrMapOvr>
    <a:masterClrMapping/>
  </p:clrMapOvr>
  <p:transition spd="med" advClick="0" advTm="7000">
    <p:cover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 descr="img9 (2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>
    <p:cover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Владимир\Downloads\картинки осень\508808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33375"/>
            <a:ext cx="7929562" cy="592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>
    <p:cover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3" descr="image20447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60350"/>
            <a:ext cx="8177212" cy="63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3" descr="b4875a44281a38996e473ac693b391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571500"/>
            <a:ext cx="757237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7000"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thumbs_darit-osen-podarki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8572500" cy="650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 descr="img8 (1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63c3803c184e24a7af4b7f6d7effe4c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395413"/>
            <a:ext cx="60960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Рисунок 2" descr="img3 (2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>
    <p:cover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 descr="img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>
    <p:cover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190</TotalTime>
  <Words>19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 Рыбакин</dc:creator>
  <cp:lastModifiedBy>Админ</cp:lastModifiedBy>
  <cp:revision>18</cp:revision>
  <dcterms:created xsi:type="dcterms:W3CDTF">2017-08-24T18:52:54Z</dcterms:created>
  <dcterms:modified xsi:type="dcterms:W3CDTF">2017-09-18T19:27:49Z</dcterms:modified>
</cp:coreProperties>
</file>