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A2D72-4DC7-4D14-B0C7-9CD8CB601EB3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8B1DB-1444-47F8-AFC6-2769B0825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b.cision.com/Public/6554/9503701/b0e02c74a1e486bb_800x800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00042"/>
            <a:ext cx="4500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Презентация на тему: «Урожай»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Выполнили: Вартанян Н.В. 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Афер К.А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absolutcity.ru/images/cms/data/ovoshi_frukti_1/morkov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864399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2" name="AutoShape 2" descr="http://neptun-pro.ru/picture19.png?i=16694&amp;k=svechi-iz-kartofelya-ot-gemorroya-fo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4" name="Picture 4" descr="http://suseky.com/wp-content/uploads/2015/06/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8929750" cy="684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578" name="AutoShape 2" descr="http://bugrenok.ru/img12.png?i=42329&amp;k=dvuhnedelnaya-rassada-ogurcov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im0-tub-ru.yandex.net/i?id=48bc3be9c0498cce3e5802ed162c54f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https://nashadacha.info/wp-content/uploads/sites/12/2017/08/content_kartofel_1__econet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61"/>
            <a:ext cx="9144000" cy="6839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lookw.ru/1/194/1380317443-yabloki-ch1--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dachavremya.ru/wp-content/uploads/2016/03/daty-po-lunnomu-kalendaryu-kogda-obrezat-vino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"/>
            <a:ext cx="9144000" cy="6858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agrodivo.ru/content/proc/fullavx_img12779162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585787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.pxhere.com/photos/7b/34/pumpkin_fall_orange_holiday_decoration_october_autumn_season-933326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zolushka-new.com/wp-content/uploads/2017/09/arbuz-polezen-dlya-zdorovya-i-kraso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8581601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ww.magiclady.net/_ld/10/60556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28"/>
            <a:ext cx="7215238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soyuz-ig.ru/foto8.png?i=29168&amp;k=kapusta-moskovskaya-pozdnyaya-opisanie-sorta-f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roachfest.homestead.com/files/supersweet_corn_ear_drawing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877708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</Words>
  <Application>Microsoft Office PowerPoint</Application>
  <PresentationFormat>Экран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2017-09-18T16:13:59Z</dcterms:created>
  <dcterms:modified xsi:type="dcterms:W3CDTF">2017-09-19T16:02:21Z</dcterms:modified>
</cp:coreProperties>
</file>