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96" r:id="rId4"/>
    <p:sldId id="294" r:id="rId5"/>
    <p:sldId id="301" r:id="rId6"/>
    <p:sldId id="285" r:id="rId7"/>
    <p:sldId id="286" r:id="rId8"/>
    <p:sldId id="288" r:id="rId9"/>
    <p:sldId id="302" r:id="rId10"/>
    <p:sldId id="303" r:id="rId11"/>
    <p:sldId id="290" r:id="rId12"/>
    <p:sldId id="300" r:id="rId13"/>
    <p:sldId id="299" r:id="rId14"/>
    <p:sldId id="291" r:id="rId15"/>
    <p:sldId id="284" r:id="rId16"/>
    <p:sldId id="297" r:id="rId17"/>
    <p:sldId id="257" r:id="rId18"/>
    <p:sldId id="293" r:id="rId19"/>
    <p:sldId id="292" r:id="rId20"/>
    <p:sldId id="266" r:id="rId21"/>
    <p:sldId id="261" r:id="rId22"/>
    <p:sldId id="263" r:id="rId23"/>
    <p:sldId id="267" r:id="rId24"/>
    <p:sldId id="268" r:id="rId25"/>
    <p:sldId id="270" r:id="rId26"/>
    <p:sldId id="275" r:id="rId27"/>
    <p:sldId id="278" r:id="rId28"/>
    <p:sldId id="289" r:id="rId29"/>
    <p:sldId id="281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352928" cy="4896544"/>
          </a:xfrm>
          <a:ln w="3175"/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/>
            </a:r>
            <a:br>
              <a:rPr lang="ru-RU" sz="7200" i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7200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Упражнения для </a:t>
            </a:r>
            <a:br>
              <a:rPr lang="ru-RU" sz="7200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7200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профилактики нарушения</a:t>
            </a:r>
            <a:br>
              <a:rPr lang="ru-RU" sz="7200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7200" i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ОДА и плоскостопия</a:t>
            </a:r>
            <a:endParaRPr lang="ru-RU" sz="7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625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adju\Desktop\Практикум\0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8640960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/>
          <a:lstStyle/>
          <a:p>
            <a:pPr algn="ctr">
              <a:buNone/>
            </a:pPr>
            <a:r>
              <a:rPr lang="ru-RU" b="1" u="sng" dirty="0" smtClean="0"/>
              <a:t>Подвижные игры</a:t>
            </a:r>
            <a:endParaRPr lang="ru-RU" dirty="0" smtClean="0"/>
          </a:p>
          <a:p>
            <a:pPr lvl="0"/>
            <a:r>
              <a:rPr lang="ru-RU" b="1" dirty="0" smtClean="0"/>
              <a:t>«Ель, елка, елочка»</a:t>
            </a:r>
          </a:p>
          <a:p>
            <a:r>
              <a:rPr lang="ru-RU" b="1" dirty="0" smtClean="0"/>
              <a:t>«Узнай ступней на ощупь»</a:t>
            </a:r>
            <a:r>
              <a:rPr lang="ru-RU" dirty="0" smtClean="0"/>
              <a:t> (предметы – шарик, шишка и т. д.)</a:t>
            </a:r>
          </a:p>
          <a:p>
            <a:pPr lvl="0"/>
            <a:r>
              <a:rPr lang="ru-RU" b="1" dirty="0" smtClean="0"/>
              <a:t>Собери пальчиками ног платочки»</a:t>
            </a:r>
            <a:r>
              <a:rPr lang="ru-RU" dirty="0" smtClean="0"/>
              <a:t> (усложнение - шишки)</a:t>
            </a:r>
          </a:p>
          <a:p>
            <a:pPr lvl="0"/>
            <a:r>
              <a:rPr lang="ru-RU" b="1" dirty="0" smtClean="0"/>
              <a:t>«Кто там?»</a:t>
            </a:r>
          </a:p>
          <a:p>
            <a:r>
              <a:rPr lang="ru-RU" dirty="0" smtClean="0"/>
              <a:t> </a:t>
            </a:r>
            <a:r>
              <a:rPr lang="ru-RU" b="1" dirty="0" smtClean="0"/>
              <a:t>«Старички – ребята - солдаты»</a:t>
            </a:r>
            <a:endParaRPr lang="ru-RU" dirty="0" smtClean="0"/>
          </a:p>
          <a:p>
            <a:pPr lvl="0"/>
            <a:r>
              <a:rPr lang="ru-RU" b="1" dirty="0" smtClean="0"/>
              <a:t>«Художник»</a:t>
            </a:r>
            <a:r>
              <a:rPr lang="ru-RU" dirty="0" smtClean="0"/>
              <a:t> (рисование ногой)</a:t>
            </a:r>
          </a:p>
          <a:p>
            <a:pPr lvl="0"/>
            <a:r>
              <a:rPr lang="ru-RU" b="1" dirty="0" smtClean="0"/>
              <a:t>«Пылесос» (</a:t>
            </a:r>
            <a:r>
              <a:rPr lang="ru-RU" dirty="0" smtClean="0"/>
              <a:t>собирать пальцами ног мелкие предметы, усложнение - фломастеры</a:t>
            </a:r>
            <a:r>
              <a:rPr lang="ru-RU" b="1" dirty="0" smtClean="0"/>
              <a:t>)</a:t>
            </a:r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/>
              <a:t>Игровые упражнения</a:t>
            </a:r>
          </a:p>
          <a:p>
            <a:r>
              <a:rPr lang="ru-RU" b="1" dirty="0" smtClean="0"/>
              <a:t> «Поймай мячик».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Оборудование:</a:t>
            </a:r>
            <a:r>
              <a:rPr lang="ru-RU" dirty="0" smtClean="0"/>
              <a:t> крышки от пластиковых бутылок, лист картона с изображением мячиков.</a:t>
            </a:r>
          </a:p>
          <a:p>
            <a:pPr>
              <a:buNone/>
            </a:pPr>
            <a:r>
              <a:rPr lang="ru-RU" b="1" dirty="0" smtClean="0"/>
              <a:t>Выполнение:</a:t>
            </a:r>
            <a:r>
              <a:rPr lang="ru-RU" dirty="0" smtClean="0"/>
              <a:t> пальцами ног необходимо захватить и удерживать крышку, перемещая её на лист картона с изображением мячиков (поочерёдно левой и правой ногой). Закрыть крышкой мячик.</a:t>
            </a:r>
          </a:p>
          <a:p>
            <a:r>
              <a:rPr lang="ru-RU" b="1" dirty="0" smtClean="0"/>
              <a:t>«Сложи фигуру».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Оборудование:</a:t>
            </a:r>
            <a:r>
              <a:rPr lang="ru-RU" dirty="0" smtClean="0"/>
              <a:t> крышки от пластиковых бутылок, лист картона с изображением геометрических фигур разного размера и цвета.</a:t>
            </a:r>
          </a:p>
          <a:p>
            <a:pPr>
              <a:buNone/>
            </a:pPr>
            <a:r>
              <a:rPr lang="ru-RU" b="1" dirty="0" smtClean="0"/>
              <a:t>Выполнение:</a:t>
            </a:r>
            <a:r>
              <a:rPr lang="ru-RU" dirty="0" smtClean="0"/>
              <a:t> сидя или стоя пальцами ног правой и левой ноги необходимо выкладывать на карточку крышки составляя геометрические фигуры.</a:t>
            </a:r>
          </a:p>
          <a:p>
            <a:r>
              <a:rPr lang="ru-RU" b="1" dirty="0" smtClean="0"/>
              <a:t>«Новогодняя ёлочка».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Оборудование:</a:t>
            </a:r>
            <a:r>
              <a:rPr lang="ru-RU" dirty="0" smtClean="0"/>
              <a:t> контейнеры и мелкие игрушки из «киндер-сюрпризов», лист картона с изображение ёлки.</a:t>
            </a:r>
          </a:p>
          <a:p>
            <a:pPr>
              <a:buNone/>
            </a:pPr>
            <a:r>
              <a:rPr lang="ru-RU" b="1" dirty="0" smtClean="0"/>
              <a:t>Выполнение:</a:t>
            </a:r>
            <a:r>
              <a:rPr lang="ru-RU" dirty="0" smtClean="0"/>
              <a:t> сомкнутыми ногами необходимо захватить контейнер от киндер-сюрпризов и выложить ёлку, затем пальцами ног украсить ёлочку мелкими игрушками.</a:t>
            </a:r>
          </a:p>
          <a:p>
            <a:r>
              <a:rPr lang="ru-RU" b="1" dirty="0" smtClean="0"/>
              <a:t>«Башенка».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Оборудование:</a:t>
            </a:r>
            <a:r>
              <a:rPr lang="ru-RU" dirty="0" smtClean="0"/>
              <a:t> кубики.</a:t>
            </a:r>
          </a:p>
          <a:p>
            <a:pPr>
              <a:buNone/>
            </a:pPr>
            <a:r>
              <a:rPr lang="ru-RU" b="1" dirty="0" smtClean="0"/>
              <a:t>Выполнение:</a:t>
            </a:r>
            <a:r>
              <a:rPr lang="ru-RU" dirty="0" smtClean="0"/>
              <a:t> сомкнутыми ногами необходимо удерживать кубик и выстроить башенку.</a:t>
            </a:r>
          </a:p>
          <a:p>
            <a:r>
              <a:rPr lang="ru-RU" b="1" dirty="0" smtClean="0"/>
              <a:t>«Рисуем подарок другу».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Оборудование:</a:t>
            </a:r>
            <a:r>
              <a:rPr lang="ru-RU" dirty="0" smtClean="0"/>
              <a:t> листы бумаги, фломастеры.</a:t>
            </a:r>
          </a:p>
          <a:p>
            <a:pPr>
              <a:buNone/>
            </a:pPr>
            <a:r>
              <a:rPr lang="ru-RU" b="1" dirty="0" smtClean="0"/>
              <a:t>Выполнение:</a:t>
            </a:r>
            <a:r>
              <a:rPr lang="ru-RU" dirty="0" smtClean="0"/>
              <a:t> пальцами ног нарисовать рисунок другу.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6063952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/>
              <a:t>«Солнышко» (коллективное).</a:t>
            </a:r>
            <a:endParaRPr lang="ru-RU" sz="6400" dirty="0" smtClean="0"/>
          </a:p>
          <a:p>
            <a:pPr>
              <a:buNone/>
            </a:pPr>
            <a:r>
              <a:rPr lang="ru-RU" sz="6400" b="1" dirty="0" smtClean="0"/>
              <a:t>Оборудование:</a:t>
            </a:r>
            <a:r>
              <a:rPr lang="ru-RU" sz="6400" dirty="0" smtClean="0"/>
              <a:t> пуговицы разного размера.</a:t>
            </a:r>
          </a:p>
          <a:p>
            <a:pPr>
              <a:buNone/>
            </a:pPr>
            <a:r>
              <a:rPr lang="ru-RU" sz="6400" b="1" dirty="0" smtClean="0"/>
              <a:t>Выполнение:</a:t>
            </a:r>
            <a:r>
              <a:rPr lang="ru-RU" sz="6400" dirty="0" smtClean="0"/>
              <a:t> пальцами ног дети выкладывают из пуговиц солнышко.</a:t>
            </a:r>
          </a:p>
          <a:p>
            <a:r>
              <a:rPr lang="ru-RU" sz="6400" b="1" dirty="0" smtClean="0"/>
              <a:t>«Соберём урожай».</a:t>
            </a:r>
            <a:endParaRPr lang="ru-RU" sz="6400" dirty="0" smtClean="0"/>
          </a:p>
          <a:p>
            <a:pPr>
              <a:buNone/>
            </a:pPr>
            <a:r>
              <a:rPr lang="ru-RU" sz="6400" b="1" dirty="0" smtClean="0"/>
              <a:t>Оборудование:</a:t>
            </a:r>
            <a:r>
              <a:rPr lang="ru-RU" sz="6400" dirty="0" smtClean="0"/>
              <a:t> грецкие, лесные орехи, грибочки.</a:t>
            </a:r>
          </a:p>
          <a:p>
            <a:pPr>
              <a:buNone/>
            </a:pPr>
            <a:r>
              <a:rPr lang="ru-RU" sz="6400" b="1" dirty="0" smtClean="0"/>
              <a:t>Выполнение:</a:t>
            </a:r>
            <a:r>
              <a:rPr lang="ru-RU" sz="6400" dirty="0" smtClean="0"/>
              <a:t> пальцами ног собрать «урожай» в ведёрке.</a:t>
            </a:r>
          </a:p>
          <a:p>
            <a:r>
              <a:rPr lang="ru-RU" sz="6400" b="1" dirty="0" smtClean="0"/>
              <a:t>«Уберём игрушки»</a:t>
            </a:r>
            <a:endParaRPr lang="ru-RU" sz="6400" dirty="0" smtClean="0"/>
          </a:p>
          <a:p>
            <a:pPr>
              <a:buNone/>
            </a:pPr>
            <a:r>
              <a:rPr lang="ru-RU" sz="6400" b="1" dirty="0" smtClean="0"/>
              <a:t>Оборудование:</a:t>
            </a:r>
            <a:r>
              <a:rPr lang="ru-RU" sz="6400" dirty="0" smtClean="0"/>
              <a:t> мелкие игрушки из «киндер-сюрпризов»</a:t>
            </a:r>
          </a:p>
          <a:p>
            <a:pPr>
              <a:buNone/>
            </a:pPr>
            <a:r>
              <a:rPr lang="ru-RU" sz="6400" b="1" dirty="0" smtClean="0"/>
              <a:t>Выполнение:</a:t>
            </a:r>
            <a:r>
              <a:rPr lang="ru-RU" sz="6400" dirty="0" smtClean="0"/>
              <a:t> пальцами ног собрать игрушки в определённое место.</a:t>
            </a:r>
          </a:p>
          <a:p>
            <a:r>
              <a:rPr lang="ru-RU" sz="6400" b="1" dirty="0" smtClean="0"/>
              <a:t>«Сварим суп из макарон».</a:t>
            </a:r>
            <a:endParaRPr lang="ru-RU" sz="6400" dirty="0" smtClean="0"/>
          </a:p>
          <a:p>
            <a:pPr>
              <a:buNone/>
            </a:pPr>
            <a:r>
              <a:rPr lang="ru-RU" sz="6400" b="1" dirty="0" smtClean="0"/>
              <a:t>Оборудование:</a:t>
            </a:r>
            <a:r>
              <a:rPr lang="ru-RU" sz="6400" dirty="0" smtClean="0"/>
              <a:t> обруч, поролоновые палочки.</a:t>
            </a:r>
          </a:p>
          <a:p>
            <a:pPr>
              <a:buNone/>
            </a:pPr>
            <a:r>
              <a:rPr lang="ru-RU" sz="6400" b="1" dirty="0" smtClean="0"/>
              <a:t>Выполнение:</a:t>
            </a:r>
            <a:r>
              <a:rPr lang="ru-RU" sz="6400" dirty="0" smtClean="0"/>
              <a:t> дети по команде педагога перекладывают пальцами ног поролоновые палочки (макароны) из обруча в заданное место.</a:t>
            </a:r>
          </a:p>
          <a:p>
            <a:r>
              <a:rPr lang="ru-RU" sz="6400" b="1" dirty="0" smtClean="0"/>
              <a:t>«Снежки».</a:t>
            </a:r>
            <a:endParaRPr lang="ru-RU" sz="6400" dirty="0" smtClean="0"/>
          </a:p>
          <a:p>
            <a:pPr>
              <a:buNone/>
            </a:pPr>
            <a:r>
              <a:rPr lang="ru-RU" sz="6400" b="1" dirty="0" smtClean="0"/>
              <a:t>Оборудование:</a:t>
            </a:r>
            <a:r>
              <a:rPr lang="ru-RU" sz="6400" dirty="0" smtClean="0"/>
              <a:t> по несколько бумажных салфеток на каждого ребёнка, обруч.</a:t>
            </a:r>
          </a:p>
          <a:p>
            <a:pPr>
              <a:buNone/>
            </a:pPr>
            <a:r>
              <a:rPr lang="ru-RU" sz="6400" b="1" dirty="0" smtClean="0"/>
              <a:t>Выполнение:</a:t>
            </a:r>
            <a:r>
              <a:rPr lang="ru-RU" sz="6400" dirty="0" smtClean="0"/>
              <a:t> по сигналу педагога дети сминают салфетку пальцами ног (делают снежки) и бегут, держа салфетку пальцами ног стараясь не уронить его до обруча. Кто больше сделает снежков.</a:t>
            </a:r>
          </a:p>
          <a:p>
            <a:r>
              <a:rPr lang="ru-RU" sz="6400" b="1" dirty="0" smtClean="0"/>
              <a:t>«Эстафета с палочкой».</a:t>
            </a:r>
            <a:endParaRPr lang="ru-RU" sz="6400" dirty="0" smtClean="0"/>
          </a:p>
          <a:p>
            <a:pPr>
              <a:buNone/>
            </a:pPr>
            <a:r>
              <a:rPr lang="ru-RU" sz="6400" b="1" dirty="0" smtClean="0"/>
              <a:t>Оборудование:</a:t>
            </a:r>
            <a:r>
              <a:rPr lang="ru-RU" sz="6400" dirty="0" smtClean="0"/>
              <a:t> палочки дл. 20 см</a:t>
            </a:r>
          </a:p>
          <a:p>
            <a:pPr>
              <a:buNone/>
            </a:pPr>
            <a:r>
              <a:rPr lang="ru-RU" sz="6400" b="1" dirty="0" smtClean="0"/>
              <a:t>Выполнение:</a:t>
            </a:r>
            <a:r>
              <a:rPr lang="ru-RU" sz="6400" dirty="0" smtClean="0"/>
              <a:t> дети делятся на 2 команды, встают в одну линию близко друг к другу. Первые дети берут палочку пальцами ног и передают её следующему участнику, стараясь не опускать её на пол. Побеждает та команда, которая быстрее передаст палочку, не уронив её на пол.</a:t>
            </a:r>
          </a:p>
          <a:p>
            <a:pPr>
              <a:buNone/>
            </a:pPr>
            <a:r>
              <a:rPr lang="ru-RU" sz="64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3200" b="1" u="sng" dirty="0" smtClean="0"/>
              <a:t>Упражнения для гимнастики после сна</a:t>
            </a:r>
            <a:endParaRPr lang="ru-RU" sz="3200" dirty="0" smtClean="0"/>
          </a:p>
          <a:p>
            <a:pPr lvl="0"/>
            <a:r>
              <a:rPr lang="ru-RU" sz="3200" dirty="0" smtClean="0"/>
              <a:t>потягивания</a:t>
            </a:r>
          </a:p>
          <a:p>
            <a:pPr lvl="0"/>
            <a:r>
              <a:rPr lang="ru-RU" sz="3200" dirty="0" smtClean="0"/>
              <a:t>лежа на спине, вытянуть до упора ноги, руки, затем расслабить</a:t>
            </a:r>
          </a:p>
          <a:p>
            <a:pPr lvl="0"/>
            <a:r>
              <a:rPr lang="ru-RU" sz="3200" dirty="0" smtClean="0"/>
              <a:t> мышцы; повторить эту процедуру в положении на правом и левом боках</a:t>
            </a:r>
          </a:p>
          <a:p>
            <a:pPr lvl="0"/>
            <a:r>
              <a:rPr lang="ru-RU" sz="3200" dirty="0" smtClean="0"/>
              <a:t>лечь ровно и поочередно поднимать – опускать левую – правую ноги, стараясь вытянуть носок. При этом желательно опускать ноги медленно, не сгибая в коленях.</a:t>
            </a:r>
          </a:p>
          <a:p>
            <a:pPr lvl="0"/>
            <a:r>
              <a:rPr lang="ru-RU" sz="3200" dirty="0" smtClean="0"/>
              <a:t>массаж ступней</a:t>
            </a:r>
          </a:p>
          <a:p>
            <a:pPr lvl="0"/>
            <a:r>
              <a:rPr lang="ru-RU" sz="3200" dirty="0" smtClean="0"/>
              <a:t>«Кошечка» ребенок на боку, колени прижаты к животу, руки – к груди (в позе спящей кошечки), мурлычет;</a:t>
            </a:r>
          </a:p>
          <a:p>
            <a:pPr lvl="0"/>
            <a:r>
              <a:rPr lang="ru-RU" sz="3200" dirty="0" smtClean="0"/>
              <a:t>«котенок» встает на колени, выпрямленными руками упирается, выгибает спину со звуком «</a:t>
            </a:r>
            <a:r>
              <a:rPr lang="ru-RU" sz="3200" dirty="0" err="1" smtClean="0"/>
              <a:t>ш-ш-ш</a:t>
            </a:r>
            <a:r>
              <a:rPr lang="ru-RU" sz="3200" dirty="0" smtClean="0"/>
              <a:t>»;</a:t>
            </a:r>
          </a:p>
          <a:p>
            <a:pPr lvl="0"/>
            <a:r>
              <a:rPr lang="ru-RU" sz="3200" dirty="0" smtClean="0"/>
              <a:t>«Кошечка проползает под забором» Ребенок медленно опускается на локти, ягодицами садится на ноги и медленно, опустив голову, имитирует движение под забором, ложится на живот и поднимается на вытянутых руках, прогибаясь в спине, смотрит прямо.</a:t>
            </a:r>
          </a:p>
          <a:p>
            <a:pPr lvl="0"/>
            <a:r>
              <a:rPr lang="ru-RU" sz="3200" dirty="0" smtClean="0"/>
              <a:t> «Змея» Ребенок плотно прижимается животом, упор на вытянутых руках Голова гордо поворачивается влево – вправо (шипит).</a:t>
            </a:r>
          </a:p>
          <a:p>
            <a:pPr lvl="0"/>
            <a:r>
              <a:rPr lang="ru-RU" sz="3200" dirty="0" smtClean="0"/>
              <a:t>«</a:t>
            </a:r>
            <a:r>
              <a:rPr lang="ru-RU" sz="3200" dirty="0" err="1" smtClean="0"/>
              <a:t>Качалочка</a:t>
            </a:r>
            <a:r>
              <a:rPr lang="ru-RU" sz="3200" dirty="0" smtClean="0"/>
              <a:t>» лежа на спине, подтянуть за колени ноги к животу. Раскачиваться вдоль позвоночника, затем с бока на бок (происходит улучшение работы позвоночных дисков). ( сред. возраст)</a:t>
            </a:r>
          </a:p>
          <a:p>
            <a:pPr lvl="0"/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Упражнения после сна, для профилактики нарушения осанки у детей.</a:t>
            </a:r>
            <a:endParaRPr lang="ru-RU" dirty="0" smtClean="0"/>
          </a:p>
          <a:p>
            <a:r>
              <a:rPr lang="ru-RU" b="1" dirty="0" smtClean="0"/>
              <a:t>Имитация плавательных движений, лежа в постели.</a:t>
            </a:r>
            <a:endParaRPr lang="ru-RU" dirty="0" smtClean="0"/>
          </a:p>
          <a:p>
            <a:r>
              <a:rPr lang="ru-RU" dirty="0" smtClean="0"/>
              <a:t>Я </a:t>
            </a:r>
            <a:r>
              <a:rPr lang="ru-RU" dirty="0" err="1" smtClean="0"/>
              <a:t>дельфинчик</a:t>
            </a:r>
            <a:r>
              <a:rPr lang="ru-RU" dirty="0" smtClean="0"/>
              <a:t>, </a:t>
            </a:r>
            <a:r>
              <a:rPr lang="ru-RU" dirty="0" err="1" smtClean="0"/>
              <a:t>я</a:t>
            </a:r>
            <a:r>
              <a:rPr lang="ru-RU" dirty="0" smtClean="0"/>
              <a:t> плыву.</a:t>
            </a:r>
          </a:p>
          <a:p>
            <a:r>
              <a:rPr lang="ru-RU" dirty="0" smtClean="0"/>
              <a:t>Волны рассекаю…</a:t>
            </a:r>
          </a:p>
          <a:p>
            <a:r>
              <a:rPr lang="ru-RU" dirty="0" smtClean="0"/>
              <a:t>Спинкой плавно я верчу –</a:t>
            </a:r>
          </a:p>
          <a:p>
            <a:r>
              <a:rPr lang="ru-RU" dirty="0" smtClean="0"/>
              <a:t>Рыбок обгоняю.</a:t>
            </a:r>
          </a:p>
          <a:p>
            <a:r>
              <a:rPr lang="ru-RU" dirty="0" smtClean="0"/>
              <a:t>(Воспитатель оказывает индивидуальную помощь тем детям, которые испытывают трудности при выполнении движений).</a:t>
            </a:r>
          </a:p>
          <a:p>
            <a:r>
              <a:rPr lang="ru-RU" dirty="0" smtClean="0"/>
              <a:t>Хождение по массажным дорожкам.</a:t>
            </a:r>
          </a:p>
          <a:p>
            <a:r>
              <a:rPr lang="ru-RU" dirty="0" smtClean="0"/>
              <a:t>Три дорожки есть у нас.</a:t>
            </a:r>
          </a:p>
          <a:p>
            <a:r>
              <a:rPr lang="ru-RU" dirty="0" smtClean="0"/>
              <a:t>Все дорожки — просто класс.</a:t>
            </a:r>
          </a:p>
          <a:p>
            <a:r>
              <a:rPr lang="ru-RU" dirty="0" smtClean="0"/>
              <a:t>Эта дорожка для смелых,</a:t>
            </a:r>
          </a:p>
          <a:p>
            <a:r>
              <a:rPr lang="ru-RU" dirty="0" smtClean="0"/>
              <a:t>Эта дорожка для важных,</a:t>
            </a:r>
          </a:p>
          <a:p>
            <a:r>
              <a:rPr lang="ru-RU" dirty="0" smtClean="0"/>
              <a:t>А это дорожка — для самых отважных.</a:t>
            </a:r>
          </a:p>
          <a:p>
            <a:r>
              <a:rPr lang="ru-RU" dirty="0" smtClean="0"/>
              <a:t>(Используется мешок с каштанами, дорожка со следами ног, </a:t>
            </a:r>
            <a:r>
              <a:rPr lang="ru-RU" dirty="0" err="1" smtClean="0"/>
              <a:t>шипованная</a:t>
            </a:r>
            <a:r>
              <a:rPr lang="ru-RU" dirty="0" smtClean="0"/>
              <a:t> дорожка).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 smtClean="0"/>
              <a:t>Упражнения в кроватках после сна</a:t>
            </a:r>
            <a:endParaRPr lang="ru-RU" dirty="0" smtClean="0"/>
          </a:p>
          <a:p>
            <a:r>
              <a:rPr lang="ru-RU" dirty="0" smtClean="0"/>
              <a:t>1. И. п. — лежа на спине, руки вверх. Оттянуть носки ног и сильнее вытянуть руки.</a:t>
            </a:r>
          </a:p>
          <a:p>
            <a:r>
              <a:rPr lang="ru-RU" dirty="0" smtClean="0"/>
              <a:t>Потянулись — </a:t>
            </a:r>
            <a:r>
              <a:rPr lang="ru-RU" dirty="0" err="1" smtClean="0"/>
              <a:t>потянулись</a:t>
            </a:r>
            <a:r>
              <a:rPr lang="ru-RU" dirty="0" smtClean="0"/>
              <a:t>,</a:t>
            </a:r>
          </a:p>
          <a:p>
            <a:r>
              <a:rPr lang="ru-RU" dirty="0" smtClean="0"/>
              <a:t>А теперь мы повернулись.</a:t>
            </a:r>
          </a:p>
          <a:p>
            <a:r>
              <a:rPr lang="ru-RU" dirty="0" smtClean="0"/>
              <a:t>Вот подняли ножки,</a:t>
            </a:r>
          </a:p>
          <a:p>
            <a:r>
              <a:rPr lang="ru-RU" dirty="0" smtClean="0"/>
              <a:t>Побежали по дорожке (2-3 раза).</a:t>
            </a:r>
          </a:p>
          <a:p>
            <a:r>
              <a:rPr lang="ru-RU" dirty="0" smtClean="0"/>
              <a:t>2. И. п. — лежа на животе, согнуть ноги в коленях. Поочередные движения ногами вверх-вниз.</a:t>
            </a:r>
          </a:p>
          <a:p>
            <a:r>
              <a:rPr lang="ru-RU" dirty="0" smtClean="0"/>
              <a:t>Тут конец дорожки,</a:t>
            </a:r>
          </a:p>
          <a:p>
            <a:r>
              <a:rPr lang="ru-RU" dirty="0" smtClean="0"/>
              <a:t>Опустили ножки.</a:t>
            </a:r>
          </a:p>
          <a:p>
            <a:r>
              <a:rPr lang="ru-RU" dirty="0" smtClean="0"/>
              <a:t>Руки вверх подняли,</a:t>
            </a:r>
          </a:p>
          <a:p>
            <a:r>
              <a:rPr lang="ru-RU" dirty="0" smtClean="0"/>
              <a:t>Ими поиграли (4-6 раз).</a:t>
            </a:r>
          </a:p>
          <a:p>
            <a:r>
              <a:rPr lang="ru-RU" dirty="0" smtClean="0"/>
              <a:t>Повернуться на спину. По желанию детей выполнить движения рук в различных направлениях.</a:t>
            </a:r>
          </a:p>
          <a:p>
            <a:r>
              <a:rPr lang="ru-RU" dirty="0" smtClean="0"/>
              <a:t>При пробуждении выполняются потягивания:</a:t>
            </a:r>
          </a:p>
          <a:p>
            <a:r>
              <a:rPr lang="ru-RU" dirty="0" err="1" smtClean="0"/>
              <a:t>Потягушки</a:t>
            </a:r>
            <a:r>
              <a:rPr lang="ru-RU" dirty="0" smtClean="0"/>
              <a:t>, </a:t>
            </a:r>
            <a:r>
              <a:rPr lang="ru-RU" dirty="0" err="1" smtClean="0"/>
              <a:t>потягушки</a:t>
            </a:r>
            <a:r>
              <a:rPr lang="ru-RU" dirty="0" smtClean="0"/>
              <a:t>!</a:t>
            </a:r>
          </a:p>
          <a:p>
            <a:r>
              <a:rPr lang="ru-RU" dirty="0" smtClean="0"/>
              <a:t>Где любимые игрушки?</a:t>
            </a:r>
          </a:p>
          <a:p>
            <a:r>
              <a:rPr lang="ru-RU" dirty="0" smtClean="0"/>
              <a:t>(Игрушки располагаем в направлении взгляда)</a:t>
            </a:r>
          </a:p>
          <a:p>
            <a:r>
              <a:rPr lang="ru-RU" dirty="0" smtClean="0"/>
              <a:t>В и.п. на спине и животе дети выполняют потягивания, используя спинку кроватей.</a:t>
            </a:r>
          </a:p>
          <a:p>
            <a:r>
              <a:rPr lang="ru-RU" dirty="0" smtClean="0"/>
              <a:t>По желанию дети выполняют упражнения в спортивном уголке, используя различные снаряды: шведскую лестницу, турник, кольца и т.д.</a:t>
            </a:r>
            <a:r>
              <a:rPr lang="ru-RU" b="1" dirty="0" smtClean="0"/>
              <a:t>Упражнение «Удав»</a:t>
            </a:r>
            <a:endParaRPr lang="ru-RU" dirty="0" smtClean="0"/>
          </a:p>
          <a:p>
            <a:r>
              <a:rPr lang="ru-RU" dirty="0" smtClean="0"/>
              <a:t>1. И. п. — лежа в кровати на спине, руками взявшись за спинку.</a:t>
            </a:r>
          </a:p>
          <a:p>
            <a:r>
              <a:rPr lang="ru-RU" dirty="0" smtClean="0"/>
              <a:t>2. Прямые ноги поднимаем вверх и касаемся спинки кровати.</a:t>
            </a:r>
          </a:p>
          <a:p>
            <a:r>
              <a:rPr lang="ru-RU" dirty="0" smtClean="0"/>
              <a:t>Удаву интересно</a:t>
            </a:r>
          </a:p>
          <a:p>
            <a:r>
              <a:rPr lang="ru-RU" dirty="0" smtClean="0"/>
              <a:t>С хвостом своим играть,</a:t>
            </a:r>
          </a:p>
          <a:p>
            <a:r>
              <a:rPr lang="ru-RU" dirty="0" smtClean="0"/>
              <a:t>Ах, это так приятно</a:t>
            </a:r>
          </a:p>
          <a:p>
            <a:r>
              <a:rPr lang="ru-RU" dirty="0" smtClean="0"/>
              <a:t>Животик укреплять.</a:t>
            </a:r>
          </a:p>
          <a:p>
            <a:r>
              <a:rPr lang="ru-RU" dirty="0" smtClean="0"/>
              <a:t>(Выполнять упражнения рекомендуется на жестких кроватях).</a:t>
            </a:r>
          </a:p>
          <a:p>
            <a:r>
              <a:rPr lang="ru-RU" b="1" dirty="0" smtClean="0"/>
              <a:t>Упражнение «Велосипед»</a:t>
            </a:r>
            <a:endParaRPr lang="ru-RU" dirty="0" smtClean="0"/>
          </a:p>
          <a:p>
            <a:r>
              <a:rPr lang="ru-RU" dirty="0" smtClean="0"/>
              <a:t>И. п. — то же. Ноги поднять на высоту 20-25 см и вращать воображаемые педали. Выпрямляя ноги в коленных суставах.</a:t>
            </a:r>
          </a:p>
          <a:p>
            <a:r>
              <a:rPr lang="ru-RU" dirty="0" smtClean="0"/>
              <a:t>Еду, еду к бабушке</a:t>
            </a:r>
          </a:p>
          <a:p>
            <a:r>
              <a:rPr lang="ru-RU" dirty="0" smtClean="0"/>
              <a:t>На тёплые оладушки.</a:t>
            </a:r>
          </a:p>
          <a:p>
            <a:r>
              <a:rPr lang="ru-RU" dirty="0" smtClean="0"/>
              <a:t>(Упражнение выполняем в течение 5-6 секунд 2-3 раза с перерывами на 3-4 секунды).</a:t>
            </a:r>
          </a:p>
          <a:p>
            <a:r>
              <a:rPr lang="ru-RU" b="1" dirty="0" smtClean="0"/>
              <a:t>Упражнение «Лодочка».</a:t>
            </a:r>
            <a:endParaRPr lang="ru-RU" dirty="0" smtClean="0"/>
          </a:p>
          <a:p>
            <a:r>
              <a:rPr lang="ru-RU" dirty="0" smtClean="0"/>
              <a:t>И. п. — лежа на кровати на животе, вытянутые руки — на спинке кровати. Поднять ноги на высоту 10-15 см  Выполнять раскачивающиеся движения вперед-назад на животе. Голова приподнята вверх.</a:t>
            </a:r>
          </a:p>
          <a:p>
            <a:r>
              <a:rPr lang="ru-RU" dirty="0" smtClean="0"/>
              <a:t>Я, как лодочку, лежу,</a:t>
            </a:r>
          </a:p>
          <a:p>
            <a:r>
              <a:rPr lang="ru-RU" dirty="0" smtClean="0"/>
              <a:t>Спинку ровненько держу.</a:t>
            </a:r>
          </a:p>
          <a:p>
            <a:r>
              <a:rPr lang="ru-RU" dirty="0" smtClean="0"/>
              <a:t>(Следить за положением головы. Дозировка та же).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u="sng" dirty="0" smtClean="0"/>
              <a:t>Физкультминутки</a:t>
            </a:r>
          </a:p>
          <a:p>
            <a:pPr>
              <a:buNone/>
            </a:pPr>
            <a:r>
              <a:rPr lang="ru-RU" b="1" dirty="0" smtClean="0"/>
              <a:t>«У нас славная осанка»</a:t>
            </a:r>
          </a:p>
          <a:p>
            <a:r>
              <a:rPr lang="ru-RU" dirty="0" smtClean="0"/>
              <a:t>У нас славная осанка – </a:t>
            </a:r>
            <a:r>
              <a:rPr lang="ru-RU" i="1" dirty="0" smtClean="0"/>
              <a:t>Выпрямиться, проверить осанку;</a:t>
            </a:r>
            <a:endParaRPr lang="ru-RU" dirty="0" smtClean="0"/>
          </a:p>
          <a:p>
            <a:r>
              <a:rPr lang="ru-RU" dirty="0" smtClean="0"/>
              <a:t>Мы свели лопатки - </a:t>
            </a:r>
            <a:r>
              <a:rPr lang="ru-RU" i="1" dirty="0" smtClean="0"/>
              <a:t>Свести лопатки.</a:t>
            </a:r>
            <a:endParaRPr lang="ru-RU" dirty="0" smtClean="0"/>
          </a:p>
          <a:p>
            <a:r>
              <a:rPr lang="ru-RU" dirty="0" smtClean="0"/>
              <a:t>Мы походим на носках - </a:t>
            </a:r>
            <a:r>
              <a:rPr lang="ru-RU" i="1" dirty="0" smtClean="0"/>
              <a:t>Повернуться вокруг себя вправо на носках; (мл. дети – идут по кругу на носочках).</a:t>
            </a:r>
            <a:endParaRPr lang="ru-RU" dirty="0" smtClean="0"/>
          </a:p>
          <a:p>
            <a:r>
              <a:rPr lang="ru-RU" dirty="0" smtClean="0"/>
              <a:t>И пойдем на пятках.</a:t>
            </a:r>
            <a:r>
              <a:rPr lang="ru-RU" i="1" dirty="0" smtClean="0"/>
              <a:t> - Повернуться вокруг себя влево на пятках (мл. дети – идут в другую сторону по кругу на пятках).</a:t>
            </a:r>
            <a:endParaRPr lang="ru-RU" dirty="0" smtClean="0"/>
          </a:p>
          <a:p>
            <a:r>
              <a:rPr lang="ru-RU" dirty="0" smtClean="0"/>
              <a:t>Пойдем мягко, как лисята - </a:t>
            </a:r>
            <a:r>
              <a:rPr lang="ru-RU" i="1" dirty="0" smtClean="0"/>
              <a:t>Пройти «вкрадчиво», перекатом с пятки на носок (мл дети – ходьба  с носка).</a:t>
            </a:r>
            <a:endParaRPr lang="ru-RU" dirty="0" smtClean="0"/>
          </a:p>
          <a:p>
            <a:r>
              <a:rPr lang="ru-RU" dirty="0" smtClean="0"/>
              <a:t>Ну, а если надоест, То пойдем все косолапо,</a:t>
            </a:r>
          </a:p>
          <a:p>
            <a:pPr>
              <a:buNone/>
            </a:pPr>
            <a:r>
              <a:rPr lang="ru-RU" dirty="0" smtClean="0"/>
              <a:t>    Как медведи ходят в лес.</a:t>
            </a:r>
          </a:p>
          <a:p>
            <a:pPr>
              <a:buNone/>
            </a:pPr>
            <a:r>
              <a:rPr lang="ru-RU" i="1" dirty="0" smtClean="0"/>
              <a:t>    Пройти «по-медвежьи», на внешней стороне стопы (мл. дети – на четвереньках, руки и ноги выпрямлены).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77748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/>
              <a:t>«Я позвоночник берегу»</a:t>
            </a:r>
          </a:p>
          <a:p>
            <a:pPr>
              <a:buNone/>
            </a:pPr>
            <a:r>
              <a:rPr lang="ru-RU" i="1" dirty="0" smtClean="0"/>
              <a:t>Дети встают прямо, разворачивают плечи, сводят лопатки (все движения выполняют с прямой спиной)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dirty="0" smtClean="0"/>
              <a:t>Я позвоночник берегу ,</a:t>
            </a:r>
          </a:p>
          <a:p>
            <a:r>
              <a:rPr lang="ru-RU" dirty="0" smtClean="0"/>
              <a:t>И сам себе я помогу.</a:t>
            </a:r>
          </a:p>
          <a:p>
            <a:r>
              <a:rPr lang="ru-RU" dirty="0" smtClean="0"/>
              <a:t>Все выполню я по порядку:</a:t>
            </a:r>
          </a:p>
          <a:p>
            <a:r>
              <a:rPr lang="ru-RU" dirty="0" smtClean="0"/>
              <a:t>Сначала сделаю зарядку - </a:t>
            </a:r>
            <a:r>
              <a:rPr lang="ru-RU" i="1" dirty="0" smtClean="0"/>
              <a:t>дети ставят руки на пояс;</a:t>
            </a:r>
            <a:endParaRPr lang="ru-RU" dirty="0" smtClean="0"/>
          </a:p>
          <a:p>
            <a:r>
              <a:rPr lang="ru-RU" dirty="0" smtClean="0"/>
              <a:t>Нагнусь, прогнусь, и выпрямлюсь - </a:t>
            </a:r>
            <a:r>
              <a:rPr lang="ru-RU" i="1" dirty="0" smtClean="0"/>
              <a:t>движения по тексту;</a:t>
            </a:r>
            <a:endParaRPr lang="ru-RU" dirty="0" smtClean="0"/>
          </a:p>
          <a:p>
            <a:r>
              <a:rPr lang="ru-RU" dirty="0" smtClean="0"/>
              <a:t>И вправо – влево наклонюсь;</a:t>
            </a:r>
          </a:p>
          <a:p>
            <a:r>
              <a:rPr lang="ru-RU" dirty="0" smtClean="0"/>
              <a:t>С друзьями поиграю в мяч – </a:t>
            </a:r>
            <a:r>
              <a:rPr lang="ru-RU" i="1" dirty="0" smtClean="0"/>
              <a:t>бег на месте;</a:t>
            </a:r>
            <a:endParaRPr lang="ru-RU" dirty="0" smtClean="0"/>
          </a:p>
          <a:p>
            <a:r>
              <a:rPr lang="ru-RU" dirty="0" smtClean="0"/>
              <a:t>Он весело помчится вскачь - </a:t>
            </a:r>
            <a:r>
              <a:rPr lang="ru-RU" i="1" dirty="0" smtClean="0"/>
              <a:t>прыжки</a:t>
            </a:r>
            <a:endParaRPr lang="ru-RU" dirty="0" smtClean="0"/>
          </a:p>
          <a:p>
            <a:r>
              <a:rPr lang="ru-RU" dirty="0" smtClean="0"/>
              <a:t>И за столом я посижу - </a:t>
            </a:r>
            <a:r>
              <a:rPr lang="ru-RU" i="1" dirty="0" smtClean="0"/>
              <a:t>дети приседают, руки складывают перед грудью, спина прямая;</a:t>
            </a:r>
            <a:endParaRPr lang="ru-RU" dirty="0" smtClean="0"/>
          </a:p>
          <a:p>
            <a:r>
              <a:rPr lang="ru-RU" dirty="0" smtClean="0"/>
              <a:t>И телевизор погляжу.</a:t>
            </a:r>
          </a:p>
          <a:p>
            <a:r>
              <a:rPr lang="ru-RU" dirty="0" smtClean="0"/>
              <a:t>Но буду помнить я всегда –</a:t>
            </a:r>
          </a:p>
          <a:p>
            <a:r>
              <a:rPr lang="ru-RU" dirty="0" smtClean="0"/>
              <a:t>Должна прямою быть спина - </a:t>
            </a:r>
            <a:r>
              <a:rPr lang="ru-RU" i="1" dirty="0" smtClean="0"/>
              <a:t>дети сцепляют руки за спиной 2раза, меняя положение рук.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«Зарядка»</a:t>
            </a:r>
          </a:p>
          <a:p>
            <a:pPr>
              <a:buNone/>
            </a:pPr>
            <a:r>
              <a:rPr lang="ru-RU" i="1" dirty="0" smtClean="0"/>
              <a:t>Дети выполняют все указанные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 в стихотворении движения</a:t>
            </a:r>
            <a:endParaRPr lang="ru-RU" b="1" dirty="0" smtClean="0"/>
          </a:p>
          <a:p>
            <a:r>
              <a:rPr lang="ru-RU" dirty="0" smtClean="0"/>
              <a:t>А сейчас все </a:t>
            </a:r>
            <a:r>
              <a:rPr lang="ru-RU" dirty="0" err="1" smtClean="0"/>
              <a:t>по-порядку</a:t>
            </a:r>
            <a:endParaRPr lang="ru-RU" dirty="0" smtClean="0"/>
          </a:p>
          <a:p>
            <a:r>
              <a:rPr lang="ru-RU" dirty="0" smtClean="0"/>
              <a:t>Встанем дружно на зарядку.</a:t>
            </a:r>
          </a:p>
          <a:p>
            <a:r>
              <a:rPr lang="ru-RU" dirty="0" smtClean="0"/>
              <a:t>Руки в стороны, согнули,</a:t>
            </a:r>
          </a:p>
          <a:p>
            <a:r>
              <a:rPr lang="ru-RU" dirty="0" smtClean="0"/>
              <a:t>Вверх подняли, помахали,</a:t>
            </a:r>
          </a:p>
          <a:p>
            <a:r>
              <a:rPr lang="ru-RU" dirty="0" smtClean="0"/>
              <a:t>Спрятали за спину их,</a:t>
            </a:r>
          </a:p>
          <a:p>
            <a:r>
              <a:rPr lang="ru-RU" dirty="0" smtClean="0"/>
              <a:t>Оглянулись:</a:t>
            </a:r>
          </a:p>
          <a:p>
            <a:r>
              <a:rPr lang="ru-RU" dirty="0" smtClean="0"/>
              <a:t>Через правое плечо,</a:t>
            </a:r>
          </a:p>
          <a:p>
            <a:r>
              <a:rPr lang="ru-RU" dirty="0" smtClean="0"/>
              <a:t>Через левое еще.</a:t>
            </a:r>
          </a:p>
          <a:p>
            <a:r>
              <a:rPr lang="ru-RU" dirty="0" smtClean="0"/>
              <a:t>Дружно присели,</a:t>
            </a:r>
          </a:p>
          <a:p>
            <a:r>
              <a:rPr lang="ru-RU" dirty="0" smtClean="0"/>
              <a:t>Пяточки задели,</a:t>
            </a:r>
          </a:p>
          <a:p>
            <a:r>
              <a:rPr lang="ru-RU" dirty="0" smtClean="0"/>
              <a:t>На носочки поднялись,</a:t>
            </a:r>
          </a:p>
          <a:p>
            <a:r>
              <a:rPr lang="ru-RU" dirty="0" smtClean="0"/>
              <a:t>Опустили руки вниз.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8722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плоскостопие     </a:t>
            </a:r>
            <a:r>
              <a:rPr lang="ru-RU" sz="3000" b="1" i="1" dirty="0" smtClean="0">
                <a:solidFill>
                  <a:srgbClr val="002060"/>
                </a:solidFill>
              </a:rPr>
              <a:t>Это статическая деформация стопы, характеризующая уплощением ее сводов</a:t>
            </a:r>
            <a:endParaRPr lang="ru-RU" sz="30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886" y="2651473"/>
            <a:ext cx="5572227" cy="2956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70533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96944" cy="1728192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Использование нестандартного оборудования в профилактике плоскостопия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381642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старые галстуки и пуговицы,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куски линолеума и крышки,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киндеры и тряпочки,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мочалки и  бельевые веревки,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губки для мытья посуды,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деревянные палочки и бабины,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Пароллоновые жгуты и крупа,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ц</a:t>
            </a:r>
            <a:r>
              <a:rPr lang="ru-RU" b="1" i="1" dirty="0" smtClean="0">
                <a:solidFill>
                  <a:srgbClr val="002060"/>
                </a:solidFill>
              </a:rPr>
              <a:t>ветные камешки и самоклеющаяся пленка и </a:t>
            </a:r>
            <a:r>
              <a:rPr lang="ru-RU" b="1" i="1" dirty="0" err="1" smtClean="0">
                <a:solidFill>
                  <a:srgbClr val="002060"/>
                </a:solidFill>
              </a:rPr>
              <a:t>т.д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687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b="1" i="1" dirty="0" smtClean="0">
                <a:solidFill>
                  <a:srgbClr val="FF0000"/>
                </a:solidFill>
              </a:rPr>
              <a:t>Массажные дорожки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386550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Ульяна\Desktop\фото к семинару\DSC024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08920"/>
            <a:ext cx="374441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411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r>
              <a:rPr lang="ru-RU" dirty="0" smtClean="0"/>
              <a:t>                </a:t>
            </a:r>
            <a:r>
              <a:rPr lang="ru-RU" b="1" i="1" dirty="0" smtClean="0">
                <a:solidFill>
                  <a:srgbClr val="FF0000"/>
                </a:solidFill>
              </a:rPr>
              <a:t>«Гусеница»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3284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6257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Коврики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24001"/>
            <a:ext cx="4176464" cy="2449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Ульяна\Desktop\фото к семинару\DSC023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3888432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16854"/>
            <a:ext cx="5760639" cy="260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013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5904656" cy="936104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b="1" i="1" dirty="0" smtClean="0">
                <a:solidFill>
                  <a:srgbClr val="FF0000"/>
                </a:solidFill>
              </a:rPr>
              <a:t>Массажеры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Ульяна\Desktop\фото к семинару\DSC024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20888"/>
            <a:ext cx="6624736" cy="387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951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332656"/>
            <a:ext cx="8229600" cy="936104"/>
          </a:xfrm>
        </p:spPr>
        <p:txBody>
          <a:bodyPr>
            <a:normAutofit/>
          </a:bodyPr>
          <a:lstStyle/>
          <a:p>
            <a:r>
              <a:rPr lang="ru-RU" sz="2700" b="1" i="1" dirty="0" smtClean="0">
                <a:solidFill>
                  <a:srgbClr val="002060"/>
                </a:solidFill>
              </a:rPr>
              <a:t>                                  Палочки-скалочки</a:t>
            </a:r>
            <a:endParaRPr lang="ru-RU" sz="27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Ульяна\Desktop\фото к семинару\DSC024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96044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Ульяна\Desktop\фото к семинару\DSC023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3"/>
            <a:ext cx="4392488" cy="48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010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544616"/>
          </a:xfrm>
        </p:spPr>
        <p:txBody>
          <a:bodyPr>
            <a:normAutofit/>
          </a:bodyPr>
          <a:lstStyle/>
          <a:p>
            <a:r>
              <a:rPr lang="ru-RU" sz="2700" b="1" i="1" dirty="0" smtClean="0">
                <a:solidFill>
                  <a:srgbClr val="002060"/>
                </a:solidFill>
              </a:rPr>
              <a:t>    «Художники»                                           «Классики»</a:t>
            </a:r>
            <a:endParaRPr lang="ru-RU" sz="2700" b="1" i="1" dirty="0">
              <a:solidFill>
                <a:srgbClr val="002060"/>
              </a:solidFill>
            </a:endParaRPr>
          </a:p>
        </p:txBody>
      </p:sp>
      <p:pic>
        <p:nvPicPr>
          <p:cNvPr id="12290" name="Picture 2" descr="C:\Users\Ульяна\Desktop\фото к семинару\img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374441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Ульяна\Desktop\фото нетрад оборуд семинар\фото плоскостопие 2014\DSC012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9019" y="836712"/>
            <a:ext cx="4130918" cy="408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311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rgbClr val="FF0000"/>
                </a:solidFill>
              </a:rPr>
              <a:t>Играх и игровых упражнениях, индивидуальной работе </a:t>
            </a:r>
            <a:br>
              <a:rPr lang="ru-RU" sz="2700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FF0000"/>
                </a:solidFill>
              </a:rPr>
              <a:t>самостоятельной двигательной деятельности                            </a:t>
            </a:r>
            <a:endParaRPr lang="ru-RU" sz="27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Ульяна\Desktop\фото нетрад оборуд семинар\фото плоскостопие 2014\DSC012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424847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Ульяна\Desktop\фото к семинару\DSC023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3654" y="2060848"/>
            <a:ext cx="46085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5" y="4072226"/>
            <a:ext cx="4536504" cy="2753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2378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детей </a:t>
            </a:r>
            <a:r>
              <a:rPr lang="ru-RU" b="1" dirty="0" smtClean="0"/>
              <a:t>с плоскостопием</a:t>
            </a:r>
            <a:r>
              <a:rPr lang="ru-RU" dirty="0" smtClean="0"/>
              <a:t> снижать дозировку в прыжках на двух ногах на месте, а добавлять ходьбу на месте.</a:t>
            </a:r>
          </a:p>
          <a:p>
            <a:r>
              <a:rPr lang="ru-RU" dirty="0" smtClean="0"/>
              <a:t>Правильному положению и отчетливому ощущению прямой спины способствуют также упражнения с обручами, палками, положенными на лопатки.</a:t>
            </a:r>
          </a:p>
          <a:p>
            <a:r>
              <a:rPr lang="ru-RU" dirty="0" smtClean="0"/>
              <a:t>Все выше изложенные упражнения могут быть использованы в играх </a:t>
            </a:r>
            <a:r>
              <a:rPr lang="ru-RU" b="1" dirty="0" smtClean="0"/>
              <a:t>«Ровным кругом…», «Если нравится тебе, то делай так…»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sz="5600" b="1" i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5600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5245" y="1268760"/>
            <a:ext cx="4238963" cy="3528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166" y="1983397"/>
            <a:ext cx="1871663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717032"/>
            <a:ext cx="1871663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517232"/>
            <a:ext cx="1871663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783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91944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b="1" dirty="0" smtClean="0"/>
              <a:t>Для профилактики дефектов осанки используются определенные упражнения:</a:t>
            </a:r>
            <a:endParaRPr lang="ru-RU" dirty="0" smtClean="0"/>
          </a:p>
          <a:p>
            <a:pPr lvl="0" fontAlgn="base"/>
            <a:r>
              <a:rPr lang="ru-RU" dirty="0" smtClean="0"/>
              <a:t>потягивания;</a:t>
            </a:r>
          </a:p>
          <a:p>
            <a:pPr lvl="0" fontAlgn="base"/>
            <a:r>
              <a:rPr lang="ru-RU" dirty="0" err="1" smtClean="0"/>
              <a:t>прогибание</a:t>
            </a:r>
            <a:r>
              <a:rPr lang="ru-RU" dirty="0" smtClean="0"/>
              <a:t> спины назад с отведением рук вверх — назад;</a:t>
            </a:r>
          </a:p>
          <a:p>
            <a:pPr lvl="0" fontAlgn="base"/>
            <a:r>
              <a:rPr lang="ru-RU" dirty="0" smtClean="0"/>
              <a:t>ходьба на носках с </a:t>
            </a:r>
            <a:r>
              <a:rPr lang="ru-RU" dirty="0" err="1" smtClean="0"/>
              <a:t>прогибанием</a:t>
            </a:r>
            <a:r>
              <a:rPr lang="ru-RU" dirty="0" smtClean="0"/>
              <a:t> спины;</a:t>
            </a:r>
          </a:p>
          <a:p>
            <a:pPr lvl="0" fontAlgn="base"/>
            <a:r>
              <a:rPr lang="ru-RU" dirty="0" err="1" smtClean="0"/>
              <a:t>прогибание</a:t>
            </a:r>
            <a:r>
              <a:rPr lang="ru-RU" dirty="0" smtClean="0"/>
              <a:t> спины, сидя на стуле или скамейке с потягиванием;</a:t>
            </a:r>
          </a:p>
          <a:p>
            <a:pPr lvl="0" fontAlgn="base"/>
            <a:r>
              <a:rPr lang="ru-RU" dirty="0" err="1" smtClean="0"/>
              <a:t>прогибание</a:t>
            </a:r>
            <a:r>
              <a:rPr lang="ru-RU" dirty="0" smtClean="0"/>
              <a:t> спины, стоя на четвереньках и коленях;</a:t>
            </a:r>
          </a:p>
          <a:p>
            <a:pPr lvl="0" fontAlgn="base"/>
            <a:r>
              <a:rPr lang="ru-RU" dirty="0" smtClean="0"/>
              <a:t>наклоны назад с отведением рук в стороны;</a:t>
            </a:r>
          </a:p>
          <a:p>
            <a:pPr lvl="0" fontAlgn="base"/>
            <a:r>
              <a:rPr lang="ru-RU" dirty="0" smtClean="0"/>
              <a:t>наклоны вперед с доставанием носков;</a:t>
            </a:r>
          </a:p>
          <a:p>
            <a:pPr lvl="0" fontAlgn="base"/>
            <a:r>
              <a:rPr lang="ru-RU" dirty="0" smtClean="0"/>
              <a:t>упражнение «велосипед» в положении лежа на спине;</a:t>
            </a:r>
          </a:p>
          <a:p>
            <a:pPr lvl="0" fontAlgn="base"/>
            <a:r>
              <a:rPr lang="ru-RU" dirty="0" smtClean="0"/>
              <a:t>наклоны туловища вправо и влево;</a:t>
            </a:r>
          </a:p>
          <a:p>
            <a:pPr lvl="0" fontAlgn="base"/>
            <a:r>
              <a:rPr lang="ru-RU" dirty="0" smtClean="0"/>
              <a:t>сгибание ног и отведение в сторону, стоя спиной к вертикальной плоскости;</a:t>
            </a:r>
          </a:p>
          <a:p>
            <a:pPr lvl="0" fontAlgn="base"/>
            <a:r>
              <a:rPr lang="ru-RU" dirty="0" smtClean="0"/>
              <a:t>сгибание ног в положении лежа;</a:t>
            </a:r>
          </a:p>
          <a:p>
            <a:pPr lvl="0" fontAlgn="base"/>
            <a:r>
              <a:rPr lang="ru-RU" dirty="0" smtClean="0"/>
              <a:t>доставание носков ног в положении сидя на скамейке;</a:t>
            </a:r>
          </a:p>
          <a:p>
            <a:pPr lvl="0" fontAlgn="base"/>
            <a:r>
              <a:rPr lang="ru-RU" dirty="0" smtClean="0"/>
              <a:t>подтягивание бедер к груди из положения лежа на спине.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Комплекс упражнений для формирования</a:t>
            </a:r>
            <a:endParaRPr lang="ru-RU" dirty="0" smtClean="0"/>
          </a:p>
          <a:p>
            <a:r>
              <a:rPr lang="ru-RU" b="1" dirty="0" smtClean="0"/>
              <a:t>и закрепления навыка правильной осанки</a:t>
            </a:r>
            <a:endParaRPr lang="ru-RU" dirty="0" smtClean="0"/>
          </a:p>
          <a:p>
            <a:r>
              <a:rPr lang="ru-RU" dirty="0" smtClean="0"/>
              <a:t>Исходное положение (далее – и. п.) – стоя: принять правильную осанку, касаясь стены или гимнастической стенки, при этом затылок, лопатки, ягодичная область, икры ног и пяток должны касаться стены.</a:t>
            </a:r>
          </a:p>
          <a:p>
            <a:r>
              <a:rPr lang="ru-RU" dirty="0" smtClean="0"/>
              <a:t>И. п. – стоя. Отойти от стенки на 1-2 шага, сохраняя правильную осанку.</a:t>
            </a:r>
          </a:p>
          <a:p>
            <a:r>
              <a:rPr lang="ru-RU" dirty="0" smtClean="0"/>
              <a:t>И. п. – стоя. Сделать 2 шага вперед, присесть, встать. Вновь принять правильную осанку.</a:t>
            </a:r>
          </a:p>
          <a:p>
            <a:r>
              <a:rPr lang="ru-RU" dirty="0" smtClean="0"/>
              <a:t>И. п. – стоя. Сделать 1-2 шага вперед, расслабить последовательно мышцы шеи, плечевого пояса, рук и туловища. Принять правильную осанку.</a:t>
            </a:r>
          </a:p>
          <a:p>
            <a:r>
              <a:rPr lang="ru-RU" dirty="0" smtClean="0"/>
              <a:t>И. п. – стоя. Приподняться на носочки, удерживаясь в этом положении 3-4 сек. Вернуться в и. п.</a:t>
            </a:r>
          </a:p>
          <a:p>
            <a:r>
              <a:rPr lang="ru-RU" dirty="0" smtClean="0"/>
              <a:t>Повторить упражнение 5, но без гимнастической стенки.</a:t>
            </a:r>
          </a:p>
          <a:p>
            <a:r>
              <a:rPr lang="ru-RU" dirty="0" smtClean="0"/>
              <a:t>И. п. – стоя. Присесть, разводя колени в стороны и сохраняя прямое положение головы и позвоночника. Медленно встать и принять и. п.</a:t>
            </a:r>
          </a:p>
          <a:p>
            <a:r>
              <a:rPr lang="ru-RU" dirty="0" smtClean="0"/>
              <a:t>И. п. – сидя: сесть на гимнастическую скамейку у стены, принять правильную осанку, прижав затылок, лопатки и ягодицы к стене.</a:t>
            </a:r>
          </a:p>
          <a:p>
            <a:r>
              <a:rPr lang="ru-RU" dirty="0" smtClean="0"/>
              <a:t>И. п. – сидя. Расслабить мышцы шеи, уронить голову, расслабить плечи, мышцы спины, вернуться в и. п. сидя.</a:t>
            </a:r>
          </a:p>
          <a:p>
            <a:r>
              <a:rPr lang="ru-RU" dirty="0" smtClean="0"/>
              <a:t>И. п. – лежа: лечь на коврик на спину, голова, туловище, ноги составляют прямую линию, руки прижаты к туловищу.</a:t>
            </a:r>
          </a:p>
          <a:p>
            <a:r>
              <a:rPr lang="ru-RU" dirty="0" smtClean="0"/>
              <a:t>И. п. – лежа. Приподнять голову и плечи, проверить прямое положение тела, вернуться в и. п.</a:t>
            </a:r>
          </a:p>
          <a:p>
            <a:r>
              <a:rPr lang="ru-RU" dirty="0" smtClean="0"/>
              <a:t>И. п. – лежа. Прижать поясничную область тела к полу. Встать, принять правильную осанку, придавая поясничной области то же положение, которое было принято в положении лежа.</a:t>
            </a:r>
          </a:p>
          <a:p>
            <a:r>
              <a:rPr lang="ru-RU" dirty="0" smtClean="0"/>
              <a:t>И. п. – стоя. Ходьба по залу с остановками, сохранением правильной осанки.</a:t>
            </a:r>
          </a:p>
          <a:p>
            <a:r>
              <a:rPr lang="ru-RU" dirty="0" smtClean="0"/>
              <a:t>Упражнения для создания и укрепления «мышечного корсета»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500" dirty="0" smtClean="0"/>
              <a:t>И. п. – лежа на животе: лечь на пол, на живот, подбородок опустить на тыльную поверхность кистей, положенных друг на друга.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И. п. – лежа на животе. Перевести руки на пояс, приподнять голову и плечи, лопатки соединить, живот не поднимать. Удержать положение несколько секунд, вернуться в и. п.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И. п.- лежа на животе. Перевести кисти рук к плечам или за голову, приподнять голову и плечи. Удерживать положение несколько секунд, вернуться в и. п.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И. п. – лежа на животе. Приподнять голову и плечи, медленно перевести руки вверх, в стороны и к плечам. Вернуться в и. п.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И. п. – лежа на животе. Поднять голову и плечи, руки в стороны. Сжимать и разжимать кисти рук. Вернуться в и. п.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И. п. – лежа на животе. Поднять голову и плечи, руки в стороны. Прямыми руками совершать круговые движения. Вернуться в и. п.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И. п. – лежа на животе. Поочередно поднимать выпрямленные ноги, не отрывая таз от пола. Темп упражнения медленный. Вернуться в и. п.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И. п. – лежа на животе. Приподнять обе ноги, не отрывая таз. Удерживаться в этом положении 3-5 сек. Вернуться в и. п.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И. п. – лежа на животе. Поднять правую ногу, присоединить левую, удерживаться в таком положении 3-5 сек, опустить правую, затем левую ногу.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И. п. – лежа на животе. Приподнять выпрямленные ноги, развести их в стороны, соединить и опустить в и. п.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И. п. – лежа на животе, попарно друг против друга. Приподнять голову и плечи, удерживая согнутыми в локтях руками мяч перед грудью, бросить его партнеру, руки вверху, голова и грудь приподняты, поймать мяч обратно.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Аналогично упражнению 10, но мяч перекатывать, сохраняя приподнятое положение головы и плеч.</a:t>
            </a:r>
          </a:p>
          <a:p>
            <a:pPr>
              <a:spcBef>
                <a:spcPts val="0"/>
              </a:spcBef>
            </a:pPr>
            <a:r>
              <a:rPr lang="ru-RU" sz="1500" dirty="0" smtClean="0"/>
              <a:t>Как правило, одно занятие состоит из 10-12 простых упражнений, темп их выполнения может различаться – от медленного до интенсивного, в программу занятия включаются дыхательные упражнения. Комплекс упражнений следует периодически менять.</a:t>
            </a:r>
          </a:p>
          <a:p>
            <a:pPr>
              <a:spcBef>
                <a:spcPts val="0"/>
              </a:spcBef>
            </a:pP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Упражнения и  игры, рекомендуемые для  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профилактики нарушений ОДА у детей 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 дошкольного возраста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900" b="1" u="sng" dirty="0" smtClean="0"/>
              <a:t>Ходьба </a:t>
            </a:r>
            <a:endParaRPr lang="ru-RU" sz="2900" dirty="0" smtClean="0"/>
          </a:p>
          <a:p>
            <a:pPr lvl="0"/>
            <a:r>
              <a:rPr lang="ru-RU" sz="2900" dirty="0" smtClean="0"/>
              <a:t>по массажной дорожке с разным положением рук</a:t>
            </a:r>
          </a:p>
          <a:p>
            <a:pPr lvl="0"/>
            <a:r>
              <a:rPr lang="ru-RU" sz="2900" dirty="0" smtClean="0"/>
              <a:t>по модулям (попеременным и приставным шагом)</a:t>
            </a:r>
          </a:p>
          <a:p>
            <a:pPr lvl="0"/>
            <a:r>
              <a:rPr lang="ru-RU" sz="2900" dirty="0" smtClean="0"/>
              <a:t>по следам</a:t>
            </a:r>
          </a:p>
          <a:p>
            <a:pPr lvl="0"/>
            <a:r>
              <a:rPr lang="ru-RU" sz="2900" dirty="0" smtClean="0"/>
              <a:t>по шнуру (попеременным и приставным шагом)</a:t>
            </a:r>
          </a:p>
          <a:p>
            <a:pPr lvl="0"/>
            <a:r>
              <a:rPr lang="ru-RU" sz="2900" dirty="0" smtClean="0"/>
              <a:t>по ребристой доске</a:t>
            </a:r>
          </a:p>
          <a:p>
            <a:pPr lvl="0"/>
            <a:r>
              <a:rPr lang="ru-RU" sz="2900" dirty="0" smtClean="0"/>
              <a:t>с мешочками на голове (</a:t>
            </a:r>
            <a:r>
              <a:rPr lang="ru-RU" sz="2900" i="1" dirty="0" err="1" smtClean="0"/>
              <a:t>сред.гр</a:t>
            </a:r>
            <a:r>
              <a:rPr lang="ru-RU" sz="2900" dirty="0" smtClean="0"/>
              <a:t>)(голову вниз не опускать, подбородок слегка приподнят, смотреть прямо, спина прямая)</a:t>
            </a:r>
          </a:p>
          <a:p>
            <a:pPr lvl="0"/>
            <a:r>
              <a:rPr lang="ru-RU" sz="2900" dirty="0" smtClean="0"/>
              <a:t>на внешней и внутренней стороне стопы</a:t>
            </a:r>
          </a:p>
          <a:p>
            <a:pPr lvl="0"/>
            <a:r>
              <a:rPr lang="ru-RU" sz="2900" dirty="0" smtClean="0"/>
              <a:t>на носках, на пятках, с перекатом пятки на носок (спина прямая, голову вниз не опускать, положение рук – вверх или в стороны)</a:t>
            </a:r>
          </a:p>
          <a:p>
            <a:pPr lvl="0"/>
            <a:r>
              <a:rPr lang="ru-RU" sz="2900" dirty="0" smtClean="0"/>
              <a:t>по шнуру, приставляя пятку к носку</a:t>
            </a:r>
          </a:p>
          <a:p>
            <a:pPr lvl="0"/>
            <a:r>
              <a:rPr lang="ru-RU" sz="2900" dirty="0" smtClean="0"/>
              <a:t>по неровной поверхности</a:t>
            </a:r>
          </a:p>
          <a:p>
            <a:pPr lvl="0"/>
            <a:r>
              <a:rPr lang="ru-RU" sz="2900" dirty="0" smtClean="0"/>
              <a:t>по ребристой доске с захватыванием реек пальцами ног</a:t>
            </a:r>
          </a:p>
          <a:p>
            <a:pPr lvl="0"/>
            <a:r>
              <a:rPr lang="ru-RU" sz="2900" dirty="0" smtClean="0"/>
              <a:t>«елочкой»</a:t>
            </a:r>
          </a:p>
          <a:p>
            <a:pPr lvl="0"/>
            <a:r>
              <a:rPr lang="ru-RU" sz="2900" dirty="0" smtClean="0"/>
              <a:t>на пятках с зажатыми пальцами (с зажатыми предметами)</a:t>
            </a:r>
          </a:p>
          <a:p>
            <a:pPr lvl="0"/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91225"/>
          </a:xfrm>
        </p:spPr>
        <p:txBody>
          <a:bodyPr/>
          <a:lstStyle/>
          <a:p>
            <a:r>
              <a:rPr lang="ru-RU" b="1" u="sng" dirty="0" smtClean="0"/>
              <a:t>Ползание</a:t>
            </a:r>
            <a:endParaRPr lang="ru-RU" dirty="0" smtClean="0"/>
          </a:p>
          <a:p>
            <a:pPr lvl="0"/>
            <a:r>
              <a:rPr lang="ru-RU" dirty="0" smtClean="0"/>
              <a:t>на четвереньках вперед – назад</a:t>
            </a:r>
          </a:p>
          <a:p>
            <a:pPr lvl="0"/>
            <a:r>
              <a:rPr lang="ru-RU" dirty="0" smtClean="0"/>
              <a:t>«по-медвежьи» на выпрямленных руках и ногах, опираясь на пол полной поверхностью ладоней и ступней</a:t>
            </a:r>
          </a:p>
          <a:p>
            <a:r>
              <a:rPr lang="ru-RU" b="1" u="sng" dirty="0" smtClean="0"/>
              <a:t>Массаж ног руками</a:t>
            </a:r>
          </a:p>
          <a:p>
            <a:r>
              <a:rPr lang="ru-RU" dirty="0" smtClean="0"/>
              <a:t>подтягиваем к себе стопу левой ноги, разминаем пальцы. Подушечками пальцев сильно нажимаем на пятку, растираем стопу, похлопываем по пяткам ребром ладони, стопой делаем круговые движения, вытягиваем вперед пальцы, затем пятку.</a:t>
            </a:r>
          </a:p>
          <a:p>
            <a:pPr lvl="0"/>
            <a:r>
              <a:rPr lang="ru-RU" dirty="0" smtClean="0"/>
              <a:t>ног и спины с помощью </a:t>
            </a:r>
            <a:r>
              <a:rPr lang="ru-RU" dirty="0" err="1" smtClean="0"/>
              <a:t>массажеров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Гимнастика для ног</a:t>
            </a:r>
            <a:r>
              <a:rPr lang="ru-RU" dirty="0" smtClean="0"/>
              <a:t> (И. п. сидя на стуле)</a:t>
            </a:r>
          </a:p>
          <a:p>
            <a:pPr lvl="0"/>
            <a:r>
              <a:rPr lang="ru-RU" dirty="0" smtClean="0"/>
              <a:t>поднять пятки вверх так, чтобы носочки прогибались</a:t>
            </a:r>
          </a:p>
          <a:p>
            <a:pPr lvl="0"/>
            <a:r>
              <a:rPr lang="ru-RU" dirty="0" smtClean="0"/>
              <a:t>поднять носки вверх на себя</a:t>
            </a:r>
          </a:p>
          <a:p>
            <a:pPr lvl="0"/>
            <a:r>
              <a:rPr lang="ru-RU" dirty="0" smtClean="0"/>
              <a:t>сгибать и разгибать пальчики</a:t>
            </a:r>
          </a:p>
          <a:p>
            <a:pPr lvl="0"/>
            <a:r>
              <a:rPr lang="ru-RU" dirty="0" smtClean="0"/>
              <a:t>пальчики царапают</a:t>
            </a:r>
          </a:p>
          <a:p>
            <a:pPr lvl="0"/>
            <a:r>
              <a:rPr lang="ru-RU" dirty="0" smtClean="0"/>
              <a:t>«барахтанье» ногами (сгибание и разгибание)</a:t>
            </a:r>
          </a:p>
          <a:p>
            <a:pPr lvl="0"/>
            <a:r>
              <a:rPr lang="ru-RU" dirty="0" smtClean="0"/>
              <a:t>поднимание тела на носки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Nadju\Desktop\Практикум\0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8352928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821</TotalTime>
  <Words>1640</Words>
  <Application>Microsoft Office PowerPoint</Application>
  <PresentationFormat>Экран (4:3)</PresentationFormat>
  <Paragraphs>245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 Упражнения для  профилактики нарушения  ОДА и плоскостопия</vt:lpstr>
      <vt:lpstr>плоскостопие     Это статическая деформация стопы, характеризующая уплощением ее сводов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Использование нестандартного оборудования в профилактике плоскостопия</vt:lpstr>
      <vt:lpstr>     Массажные дорожки</vt:lpstr>
      <vt:lpstr>                «Гусеница»</vt:lpstr>
      <vt:lpstr>                   Коврики</vt:lpstr>
      <vt:lpstr>            Массажеры</vt:lpstr>
      <vt:lpstr>                                  Палочки-скалочки</vt:lpstr>
      <vt:lpstr>    «Художники»                                           «Классики»</vt:lpstr>
      <vt:lpstr>Играх и игровых упражнениях, индивидуальной работе  самостоятельной двигательной деятельности                            </vt:lpstr>
      <vt:lpstr>Слайд 28</vt:lpstr>
      <vt:lpstr>       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Нестандартное оборудование в профилактике плоскостопия как одно из направлений в реализации  здоровье сберегающих технологий в работе с детьми дошкольного возраста.</dc:title>
  <dc:creator>Ульяна</dc:creator>
  <cp:lastModifiedBy>Nadjushan@yandex.ru</cp:lastModifiedBy>
  <cp:revision>71</cp:revision>
  <dcterms:created xsi:type="dcterms:W3CDTF">2015-03-01T18:49:14Z</dcterms:created>
  <dcterms:modified xsi:type="dcterms:W3CDTF">2017-09-19T10:40:04Z</dcterms:modified>
</cp:coreProperties>
</file>