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9" r:id="rId2"/>
    <p:sldId id="256" r:id="rId3"/>
    <p:sldId id="257" r:id="rId4"/>
    <p:sldId id="258" r:id="rId5"/>
    <p:sldId id="261" r:id="rId6"/>
    <p:sldId id="259" r:id="rId7"/>
    <p:sldId id="260" r:id="rId8"/>
    <p:sldId id="262" r:id="rId9"/>
    <p:sldId id="265" r:id="rId10"/>
    <p:sldId id="263" r:id="rId11"/>
    <p:sldId id="264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1" y="1928802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14546" y="1857364"/>
            <a:ext cx="58500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Логопедическое занятие</a:t>
            </a:r>
          </a:p>
          <a:p>
            <a:r>
              <a:rPr lang="ru-RU" sz="3600" b="1" dirty="0" smtClean="0"/>
              <a:t> Тема: « Части тела»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9124" y="4214818"/>
            <a:ext cx="5477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Выполнил: учитель- логопед</a:t>
            </a:r>
          </a:p>
          <a:p>
            <a:r>
              <a:rPr lang="ru-RU" b="1" dirty="0" smtClean="0"/>
              <a:t>ГБОУ школа-интернат №113 г.о. Самара</a:t>
            </a:r>
          </a:p>
          <a:p>
            <a:r>
              <a:rPr lang="ru-RU" b="1" dirty="0" smtClean="0"/>
              <a:t>Саранцева Нина Юрьевна 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лиц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463550"/>
            <a:ext cx="8890000" cy="593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паль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0" y="1403350"/>
            <a:ext cx="5080000" cy="405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уш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5400675" cy="7134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ру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466850"/>
            <a:ext cx="5715000" cy="3924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щё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2000250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альч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0"/>
            <a:ext cx="4896544" cy="66301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кук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825" y="166688"/>
            <a:ext cx="5086350" cy="6524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губ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44824"/>
            <a:ext cx="4608513" cy="3292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бров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196752"/>
            <a:ext cx="5715000" cy="5276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гол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25146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глаза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76672"/>
            <a:ext cx="8890000" cy="584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4572000" cy="4406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н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4762500" cy="2181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23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Ученик 5</cp:lastModifiedBy>
  <cp:revision>4</cp:revision>
  <dcterms:created xsi:type="dcterms:W3CDTF">2014-09-14T17:49:28Z</dcterms:created>
  <dcterms:modified xsi:type="dcterms:W3CDTF">2017-09-19T11:25:12Z</dcterms:modified>
</cp:coreProperties>
</file>