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ndAc>
      <p:stSnd>
        <p:snd r:embed="rId13" name="applaus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ortal@mersibo.r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851648" cy="914400"/>
          </a:xfrm>
        </p:spPr>
        <p:txBody>
          <a:bodyPr/>
          <a:lstStyle/>
          <a:p>
            <a:pPr algn="ctr"/>
            <a:r>
              <a:rPr lang="ru-RU" dirty="0" smtClean="0"/>
              <a:t>Игра «Что лишнее?»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7854696" cy="17526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>                                     ЦЕЛЬ</a:t>
            </a:r>
            <a:r>
              <a:rPr lang="ru-RU" sz="2800" dirty="0" smtClean="0"/>
              <a:t>: </a:t>
            </a:r>
            <a:endParaRPr lang="ru-RU" sz="2800" dirty="0" smtClean="0"/>
          </a:p>
          <a:p>
            <a:pPr algn="just"/>
            <a:r>
              <a:rPr lang="ru-RU" sz="2800" dirty="0" smtClean="0"/>
              <a:t>учить </a:t>
            </a:r>
            <a:r>
              <a:rPr lang="ru-RU" sz="2800" dirty="0" smtClean="0"/>
              <a:t>детей умению анализировать, сравнивать, обобщать, классифицировать.</a:t>
            </a:r>
          </a:p>
          <a:p>
            <a:pPr algn="just"/>
            <a:r>
              <a:rPr lang="ru-RU" sz="2800" dirty="0" smtClean="0"/>
              <a:t>Развивать умение группировать предметы и подбирать обобщающие слова.</a:t>
            </a:r>
            <a:endParaRPr lang="ru-RU" sz="2800" dirty="0"/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3863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4213" t="5618" r="3954" b="3146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ear5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2133600"/>
            <a:ext cx="2249508" cy="2093650"/>
          </a:xfrm>
          <a:prstGeom prst="rect">
            <a:avLst/>
          </a:prstGeom>
        </p:spPr>
      </p:pic>
      <p:pic>
        <p:nvPicPr>
          <p:cNvPr id="5" name="Рисунок 4" descr="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38800" y="3048000"/>
            <a:ext cx="2209800" cy="2305878"/>
          </a:xfrm>
          <a:prstGeom prst="rect">
            <a:avLst/>
          </a:prstGeom>
        </p:spPr>
      </p:pic>
      <p:pic>
        <p:nvPicPr>
          <p:cNvPr id="6" name="Рисунок 5" descr="penguin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828800" y="4724400"/>
            <a:ext cx="1626870" cy="1549400"/>
          </a:xfrm>
          <a:prstGeom prst="rect">
            <a:avLst/>
          </a:prstGeom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4052" t="4851" r="5182" b="31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0c534fda4e3487c1e3b6d102302b62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716624">
            <a:off x="4329686" y="1580611"/>
            <a:ext cx="1218395" cy="799265"/>
          </a:xfrm>
          <a:prstGeom prst="rect">
            <a:avLst/>
          </a:prstGeom>
        </p:spPr>
      </p:pic>
      <p:pic>
        <p:nvPicPr>
          <p:cNvPr id="6" name="Рисунок 5" descr="mushroo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3048000"/>
            <a:ext cx="914400" cy="914400"/>
          </a:xfrm>
          <a:prstGeom prst="rect">
            <a:avLst/>
          </a:prstGeom>
        </p:spPr>
      </p:pic>
      <p:pic>
        <p:nvPicPr>
          <p:cNvPr id="7" name="Рисунок 6" descr="red_flower_0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24800" y="4648200"/>
            <a:ext cx="990600" cy="990600"/>
          </a:xfrm>
          <a:prstGeom prst="rect">
            <a:avLst/>
          </a:prstGeom>
        </p:spPr>
      </p:pic>
      <p:pic>
        <p:nvPicPr>
          <p:cNvPr id="8" name="Рисунок 7" descr="plain_tree_0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52600" y="3749040"/>
            <a:ext cx="1143000" cy="2743200"/>
          </a:xfrm>
          <a:prstGeom prst="rect">
            <a:avLst/>
          </a:prstGeom>
        </p:spPr>
      </p:pic>
      <p:pic>
        <p:nvPicPr>
          <p:cNvPr id="9" name="Рисунок 8" descr="an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57800" y="5334000"/>
            <a:ext cx="1066800" cy="1066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000" t="6000" r="3000" b="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Рисунок 2" descr="bug_nicu_buculei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971800"/>
            <a:ext cx="1143000" cy="1143000"/>
          </a:xfrm>
          <a:prstGeom prst="rect">
            <a:avLst/>
          </a:prstGeom>
        </p:spPr>
      </p:pic>
      <p:pic>
        <p:nvPicPr>
          <p:cNvPr id="4" name="Рисунок 3" descr="be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0400" y="228600"/>
            <a:ext cx="1219200" cy="1219200"/>
          </a:xfrm>
          <a:prstGeom prst="rect">
            <a:avLst/>
          </a:prstGeom>
        </p:spPr>
      </p:pic>
      <p:pic>
        <p:nvPicPr>
          <p:cNvPr id="6" name="Рисунок 5" descr="simple_evergreen_with_highlights_0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67200" y="4167187"/>
            <a:ext cx="1905000" cy="2690813"/>
          </a:xfrm>
          <a:prstGeom prst="rect">
            <a:avLst/>
          </a:prstGeom>
        </p:spPr>
      </p:pic>
      <p:pic>
        <p:nvPicPr>
          <p:cNvPr id="7" name="Рисунок 6" descr="mushroo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0600" y="4953000"/>
            <a:ext cx="1143000" cy="1143000"/>
          </a:xfrm>
          <a:prstGeom prst="rect">
            <a:avLst/>
          </a:prstGeom>
        </p:spPr>
      </p:pic>
      <p:pic>
        <p:nvPicPr>
          <p:cNvPr id="8" name="Рисунок 7" descr="395be2aa2831bdc8440e4a29c531e58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5800" y="1295400"/>
            <a:ext cx="1766543" cy="1223962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000" t="6000" r="2000" b="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Рисунок 2" descr="dolphin_enrique_meza_c_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5257800"/>
            <a:ext cx="2157876" cy="3048000"/>
          </a:xfrm>
          <a:prstGeom prst="rect">
            <a:avLst/>
          </a:prstGeom>
        </p:spPr>
      </p:pic>
      <p:pic>
        <p:nvPicPr>
          <p:cNvPr id="4" name="Рисунок 3" descr="seahors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962400"/>
            <a:ext cx="1676400" cy="1676400"/>
          </a:xfrm>
          <a:prstGeom prst="rect">
            <a:avLst/>
          </a:prstGeom>
        </p:spPr>
      </p:pic>
      <p:pic>
        <p:nvPicPr>
          <p:cNvPr id="5" name="Рисунок 4" descr="clown_loach_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260820" flipH="1">
            <a:off x="2209800" y="2971800"/>
            <a:ext cx="1442885" cy="681037"/>
          </a:xfrm>
          <a:prstGeom prst="rect">
            <a:avLst/>
          </a:prstGeom>
        </p:spPr>
      </p:pic>
      <p:pic>
        <p:nvPicPr>
          <p:cNvPr id="6" name="Рисунок 5" descr="brown_fish_0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81600" y="4572000"/>
            <a:ext cx="1519450" cy="1272540"/>
          </a:xfrm>
          <a:prstGeom prst="rect">
            <a:avLst/>
          </a:prstGeom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000" t="4667" r="4000" b="3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AN53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276600"/>
            <a:ext cx="1442585" cy="3251200"/>
          </a:xfrm>
          <a:prstGeom prst="rect">
            <a:avLst/>
          </a:prstGeom>
          <a:noFill/>
        </p:spPr>
      </p:pic>
      <p:pic>
        <p:nvPicPr>
          <p:cNvPr id="7" name="Picture 13" descr="AN13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772400" y="3613749"/>
            <a:ext cx="1054028" cy="721908"/>
          </a:xfrm>
          <a:prstGeom prst="rect">
            <a:avLst/>
          </a:prstGeom>
          <a:noFill/>
        </p:spPr>
      </p:pic>
      <p:pic>
        <p:nvPicPr>
          <p:cNvPr id="8" name="Picture 56" descr="Elephnt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485407">
            <a:off x="328181" y="3994262"/>
            <a:ext cx="1936028" cy="1435349"/>
          </a:xfrm>
          <a:prstGeom prst="rect">
            <a:avLst/>
          </a:prstGeom>
          <a:noFill/>
        </p:spPr>
      </p:pic>
      <p:pic>
        <p:nvPicPr>
          <p:cNvPr id="9" name="Picture 2" descr="AG00208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3638454"/>
            <a:ext cx="899871" cy="116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1447800"/>
            <a:ext cx="5867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Подготовила воспитатель МБДОУ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«Детский сад «Солнышко»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Сергеева Тамара Дмитриевна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июнь 2016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Интернет-ресурсы:</a:t>
            </a:r>
            <a:b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sz="2800" dirty="0" smtClean="0">
                <a:hlinkClick r:id="rId3"/>
              </a:rPr>
              <a:t>portal@mersibo.ru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31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Игра «Что лишнее?»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XP GAME 2009</cp:lastModifiedBy>
  <cp:revision>23</cp:revision>
  <dcterms:modified xsi:type="dcterms:W3CDTF">2017-09-19T19:26:24Z</dcterms:modified>
</cp:coreProperties>
</file>