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5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5C23E-406D-405D-AE59-E8AAAA08D89F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DC86E-F18C-4A8A-95DC-8E83EB289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AD66D-164C-43D2-96E3-019ADBD5D711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75BA3-3684-4CB0-BA59-313B826AA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21F4-3472-4BB5-8B00-AD0A00BEBF72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047B9-ECB5-4F8D-BC61-63FE2B622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63913-DB62-47C1-B6B3-11C66F88ECD5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49700-5023-4A5B-B11B-26F663BB5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C4CDB-20D7-49A0-8486-E0E619043DE1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52DE6-3711-4089-8D4A-4EA696347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790C0-A281-4C82-B25B-44A8508998FA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A879A-B9B7-420B-B685-F0D8D1F08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50D00-E480-45AA-901B-333A3F4498C8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C6846-3F5C-4352-A626-2BE5B6C04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284C3-92DF-49C6-82C8-998088C293F3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CE88C-28F0-4138-8AB0-A94B9C050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C689C-0220-4087-9F22-E53D6004D08D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560BA-5802-406A-9129-346A23D00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05C7E-ACB7-4E90-AB42-08AD5E5D0243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D6277-B648-4378-821B-679415FEC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5369-248B-41A1-A72F-0BD379499250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32BFE-B2E0-4AA2-B1A3-AC436AC98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1D3525-0487-4D15-9A37-5E0854EAB7A0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65E9DE-6DB5-470E-99AE-6AE2B578A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32575"/>
            <a:ext cx="1638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Picture 2" descr="D:\Лидия\шаблоны\для работы\ramki\BRD486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81875" y="260350"/>
            <a:ext cx="153511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D:\Лидия\шаблоны\для работы\ramki\BRD486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0800000">
            <a:off x="250825" y="5084763"/>
            <a:ext cx="15367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D:\Лидия\шаблоны\для работы\ramki\BRD486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5400000">
            <a:off x="238919" y="272256"/>
            <a:ext cx="15367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2" descr="D:\Лидия\шаблоны\для работы\ramki\BRD486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5400000">
            <a:off x="7368382" y="5096669"/>
            <a:ext cx="15367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s010.radikal.ru/i311/1101/89/10fe4b5ffd61t.jpg" TargetMode="External"/><Relationship Id="rId3" Type="http://schemas.openxmlformats.org/officeDocument/2006/relationships/hyperlink" Target="http://lisyonok.ucoz.ru/lineyky/shtuchki4.gif" TargetMode="External"/><Relationship Id="rId7" Type="http://schemas.openxmlformats.org/officeDocument/2006/relationships/hyperlink" Target="http://s009.radikal.ru/i307/1101/e4/1409ecc1e036t.jpg" TargetMode="External"/><Relationship Id="rId2" Type="http://schemas.openxmlformats.org/officeDocument/2006/relationships/hyperlink" Target="http://www.mamusik.ru/upload/userimages/nqxtgzpyqumxsrmpsoado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strowoman.net/images/horo/horomesyac/lev_smoll.jpg" TargetMode="External"/><Relationship Id="rId5" Type="http://schemas.openxmlformats.org/officeDocument/2006/relationships/hyperlink" Target="http://www.volpeypir.com/upload/6474.jpg" TargetMode="External"/><Relationship Id="rId10" Type="http://schemas.openxmlformats.org/officeDocument/2006/relationships/hyperlink" Target="http://i058.radikal.ru/1101/e3/282fd00733f6t.jpg" TargetMode="External"/><Relationship Id="rId4" Type="http://schemas.openxmlformats.org/officeDocument/2006/relationships/hyperlink" Target="http://hobbyboo.ru/uploads/images/00/00/03/2011/02/28/ac202b.jpg" TargetMode="External"/><Relationship Id="rId9" Type="http://schemas.openxmlformats.org/officeDocument/2006/relationships/hyperlink" Target="http://s41.radikal.ru/i092/1101/62/4bb832c03a4bt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День летних и осенних именинников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1187450" y="765175"/>
            <a:ext cx="752475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Поздравление от нас - </a:t>
            </a:r>
            <a:r>
              <a:rPr lang="ru-RU" sz="2800" b="1"/>
              <a:t>это раз!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Шлем Вам добрые слова - </a:t>
            </a:r>
            <a:r>
              <a:rPr lang="ru-RU" sz="2800" b="1"/>
              <a:t>это два!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Быть все время впереди - </a:t>
            </a:r>
            <a:r>
              <a:rPr lang="ru-RU" sz="2800" b="1"/>
              <a:t>это три!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Жить со всеми в дружбе, в мире, - </a:t>
            </a:r>
            <a:br>
              <a:rPr lang="ru-RU" sz="2800"/>
            </a:br>
            <a:r>
              <a:rPr lang="ru-RU" sz="2800"/>
              <a:t>Это, кажется, </a:t>
            </a:r>
            <a:r>
              <a:rPr lang="ru-RU" sz="2800" b="1"/>
              <a:t>четыре.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Никогда не унывать - </a:t>
            </a:r>
            <a:r>
              <a:rPr lang="ru-RU" sz="2800" b="1"/>
              <a:t>это пять!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Приумножить все, что есть - </a:t>
            </a:r>
            <a:r>
              <a:rPr lang="ru-RU" sz="2800" b="1"/>
              <a:t>это шесть! </a:t>
            </a:r>
            <a:br>
              <a:rPr lang="ru-RU" sz="2800" b="1"/>
            </a:br>
            <a:r>
              <a:rPr lang="ru-RU" sz="2800"/>
              <a:t>Быть внимательным ко всем - </a:t>
            </a:r>
            <a:r>
              <a:rPr lang="ru-RU" sz="2800" b="1"/>
              <a:t>это семь!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Быть всегда в нормальном весе - </a:t>
            </a:r>
            <a:br>
              <a:rPr lang="ru-RU" sz="2800"/>
            </a:br>
            <a:r>
              <a:rPr lang="ru-RU" sz="2800" b="1"/>
              <a:t>Это восемь, девять, десять! 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Ну а к этому в придачу - </a:t>
            </a:r>
            <a:br>
              <a:rPr lang="ru-RU" sz="2800"/>
            </a:br>
            <a:r>
              <a:rPr lang="ru-RU" sz="2800" b="1"/>
              <a:t>Счастья, Радости, Удачи! </a:t>
            </a:r>
          </a:p>
        </p:txBody>
      </p:sp>
      <p:pic>
        <p:nvPicPr>
          <p:cNvPr id="11267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4079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284538"/>
            <a:ext cx="2444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5229225"/>
            <a:ext cx="4079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6092825"/>
            <a:ext cx="3254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708275"/>
            <a:ext cx="215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5805488"/>
            <a:ext cx="407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3888" y="3933825"/>
            <a:ext cx="2889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981075"/>
            <a:ext cx="4079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404813"/>
            <a:ext cx="32702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996600"/>
                </a:solidFill>
                <a:latin typeface="Monotype Corsiva" pitchFamily="66" charset="0"/>
              </a:rPr>
              <a:t>Используемые источники: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39750" y="1341438"/>
            <a:ext cx="8147050" cy="47847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Звездочёт </a:t>
            </a:r>
            <a:r>
              <a:rPr lang="en-US" sz="2000" smtClean="0">
                <a:hlinkClick r:id="rId2"/>
              </a:rPr>
              <a:t>http://www.mamusik.ru/upload/userimages/nqxtgzpyqumxsrmpsoado.png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Звёздочки </a:t>
            </a:r>
            <a:r>
              <a:rPr lang="en-US" sz="2000" smtClean="0">
                <a:hlinkClick r:id="rId3"/>
              </a:rPr>
              <a:t>http://lisyonok.ucoz.ru/lineyky/shtuchki4.gif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Знаки зодиака в круге</a:t>
            </a:r>
            <a:r>
              <a:rPr lang="en-US" sz="2000" smtClean="0">
                <a:hlinkClick r:id="rId4"/>
              </a:rPr>
              <a:t> http://hobbyboo.ru/uploads/images/00/00/03/2011/02/28/ac202b.jpg</a:t>
            </a:r>
            <a:r>
              <a:rPr lang="ru-RU" sz="2000" smtClean="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Близнецы </a:t>
            </a:r>
            <a:r>
              <a:rPr lang="en-US" sz="2000" smtClean="0">
                <a:hlinkClick r:id="rId5"/>
              </a:rPr>
              <a:t>http://www.volpeypir.com/upload/6474.jpg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Лев </a:t>
            </a:r>
            <a:r>
              <a:rPr lang="en-US" sz="2000" smtClean="0">
                <a:hlinkClick r:id="rId6"/>
              </a:rPr>
              <a:t>http://astrowoman.net/images/horo/horomesyac/lev_smoll.jpg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Рак </a:t>
            </a:r>
            <a:r>
              <a:rPr lang="en-US" sz="2000" smtClean="0">
                <a:hlinkClick r:id="rId7"/>
              </a:rPr>
              <a:t>http://s009.radikal.ru/i307/1101/e4/1409ecc1e036t.jpg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Дева </a:t>
            </a:r>
            <a:r>
              <a:rPr lang="en-US" sz="2000" smtClean="0">
                <a:hlinkClick r:id="rId8"/>
              </a:rPr>
              <a:t>http://s010.radikal.ru/i311/1101/89/10fe4b5ffd61t.jpg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Скорпион </a:t>
            </a:r>
            <a:r>
              <a:rPr lang="en-US" sz="2000" smtClean="0">
                <a:hlinkClick r:id="rId9"/>
              </a:rPr>
              <a:t>http://s41.radikal.ru/i092/1101/62/4bb832c03a4bt.jpg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Весы </a:t>
            </a:r>
            <a:r>
              <a:rPr lang="en-US" sz="2000" smtClean="0">
                <a:hlinkClick r:id="rId10"/>
              </a:rPr>
              <a:t>http://i058.radikal.ru/1101/e3/282fd00733f6t.jpg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684213" y="981075"/>
            <a:ext cx="63357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Посчитать совсем не просто </a:t>
            </a:r>
            <a:br>
              <a:rPr lang="ru-RU" sz="3200"/>
            </a:br>
            <a:r>
              <a:rPr lang="ru-RU" sz="3200"/>
              <a:t>Ночью в темном небе звезды.</a:t>
            </a:r>
            <a:br>
              <a:rPr lang="ru-RU" sz="3200"/>
            </a:br>
            <a:r>
              <a:rPr lang="ru-RU" sz="3200"/>
              <a:t>Знает все наперечет</a:t>
            </a:r>
            <a:br>
              <a:rPr lang="ru-RU" sz="3200"/>
            </a:br>
            <a:r>
              <a:rPr lang="ru-RU" sz="3200"/>
              <a:t>Звезды в небе  … </a:t>
            </a:r>
          </a:p>
        </p:txBody>
      </p:sp>
      <p:pic>
        <p:nvPicPr>
          <p:cNvPr id="307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357563"/>
            <a:ext cx="407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3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620713"/>
            <a:ext cx="43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3635375" y="2205038"/>
            <a:ext cx="4911725" cy="4038600"/>
            <a:chOff x="3635896" y="2204864"/>
            <a:chExt cx="4911824" cy="4038600"/>
          </a:xfrm>
        </p:grpSpPr>
        <p:pic>
          <p:nvPicPr>
            <p:cNvPr id="3084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120" y="2204864"/>
              <a:ext cx="2895600" cy="403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5" name="TextBox 3"/>
            <p:cNvSpPr txBox="1">
              <a:spLocks noChangeArrowheads="1"/>
            </p:cNvSpPr>
            <p:nvPr/>
          </p:nvSpPr>
          <p:spPr bwMode="auto">
            <a:xfrm>
              <a:off x="3635896" y="5445224"/>
              <a:ext cx="228665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996600"/>
                  </a:solidFill>
                </a:rPr>
                <a:t>Звездочёт</a:t>
              </a:r>
            </a:p>
          </p:txBody>
        </p:sp>
      </p:grpSp>
      <p:pic>
        <p:nvPicPr>
          <p:cNvPr id="3078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54927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500438"/>
            <a:ext cx="7350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436562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5373688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04813"/>
            <a:ext cx="4968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4365625"/>
            <a:ext cx="5619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мпас\Pictures\ac202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88900"/>
            <a:ext cx="6769100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3059113" y="1341438"/>
            <a:ext cx="1008062" cy="935037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0200" y="1052513"/>
            <a:ext cx="936625" cy="93662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95513" y="3068638"/>
            <a:ext cx="936625" cy="9366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148263" y="1268413"/>
            <a:ext cx="936625" cy="93662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95963" y="1989138"/>
            <a:ext cx="936625" cy="935037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11863" y="2997200"/>
            <a:ext cx="936625" cy="93662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795963" y="4005263"/>
            <a:ext cx="936625" cy="936625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76825" y="4724400"/>
            <a:ext cx="935038" cy="936625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067175" y="4941888"/>
            <a:ext cx="936625" cy="935037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32138" y="4724400"/>
            <a:ext cx="935037" cy="9366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411413" y="4076700"/>
            <a:ext cx="936625" cy="9366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411413" y="2060575"/>
            <a:ext cx="936625" cy="93662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11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836613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852738"/>
            <a:ext cx="4905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229225"/>
            <a:ext cx="5048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836613"/>
            <a:ext cx="407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4288" y="5373688"/>
            <a:ext cx="407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5488" y="3357563"/>
            <a:ext cx="488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2051050" y="333375"/>
            <a:ext cx="49307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996600"/>
                </a:solidFill>
                <a:latin typeface="Monotype Corsiva" pitchFamily="66" charset="0"/>
              </a:rPr>
              <a:t>Близнецы</a:t>
            </a:r>
          </a:p>
        </p:txBody>
      </p:sp>
      <p:pic>
        <p:nvPicPr>
          <p:cNvPr id="5123" name="Picture 5" descr="C:\Users\Компас\Pictures\647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1916113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500438"/>
            <a:ext cx="7350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1341438"/>
            <a:ext cx="5762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4868863"/>
            <a:ext cx="735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557338"/>
            <a:ext cx="5048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5373688"/>
            <a:ext cx="4953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24175"/>
            <a:ext cx="3984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2124075" y="188913"/>
            <a:ext cx="48577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996600"/>
                </a:solidFill>
                <a:latin typeface="Monotype Corsiva" pitchFamily="66" charset="0"/>
              </a:rPr>
              <a:t>Раки</a:t>
            </a:r>
          </a:p>
        </p:txBody>
      </p:sp>
      <p:pic>
        <p:nvPicPr>
          <p:cNvPr id="6147" name="Picture 2" descr="C:\Users\Компас\Pictures\1409ecc1e036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1700213"/>
            <a:ext cx="4464050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836613"/>
            <a:ext cx="733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5157788"/>
            <a:ext cx="735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19697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5661025"/>
            <a:ext cx="733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4868863"/>
            <a:ext cx="4905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2781300"/>
            <a:ext cx="48101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2708275"/>
            <a:ext cx="4079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124075" y="260350"/>
            <a:ext cx="4857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996600"/>
                </a:solidFill>
                <a:latin typeface="Monotype Corsiva" pitchFamily="66" charset="0"/>
              </a:rPr>
              <a:t>Львы</a:t>
            </a:r>
          </a:p>
        </p:txBody>
      </p:sp>
      <p:pic>
        <p:nvPicPr>
          <p:cNvPr id="7171" name="Picture 2" descr="C:\Users\Компас\Pictures\lev_smol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1773238"/>
            <a:ext cx="5846763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836613"/>
            <a:ext cx="733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349500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5373688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4149725"/>
            <a:ext cx="4079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836613"/>
            <a:ext cx="5032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924175"/>
            <a:ext cx="503238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124075" y="260350"/>
            <a:ext cx="4857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996600"/>
                </a:solidFill>
                <a:latin typeface="Monotype Corsiva" pitchFamily="66" charset="0"/>
              </a:rPr>
              <a:t>Дева</a:t>
            </a:r>
          </a:p>
        </p:txBody>
      </p:sp>
      <p:pic>
        <p:nvPicPr>
          <p:cNvPr id="8195" name="Picture 2" descr="C:\Users\Компас\Pictures\10fe4b5ffd61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916113"/>
            <a:ext cx="28797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836613"/>
            <a:ext cx="733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5229225"/>
            <a:ext cx="733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522922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1125538"/>
            <a:ext cx="735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3213100"/>
            <a:ext cx="5715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3141663"/>
            <a:ext cx="5048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1979613" y="188913"/>
            <a:ext cx="50022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996600"/>
                </a:solidFill>
                <a:latin typeface="Monotype Corsiva" pitchFamily="66" charset="0"/>
              </a:rPr>
              <a:t>Весы</a:t>
            </a:r>
          </a:p>
        </p:txBody>
      </p:sp>
      <p:pic>
        <p:nvPicPr>
          <p:cNvPr id="9219" name="Picture 2" descr="C:\Users\Компас\Pictures\282fd00733f6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1628775"/>
            <a:ext cx="3887787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908050"/>
            <a:ext cx="7350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19697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479742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5229225"/>
            <a:ext cx="735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2924175"/>
            <a:ext cx="5715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213100"/>
            <a:ext cx="5032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1979613" y="260350"/>
            <a:ext cx="50022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996600"/>
                </a:solidFill>
                <a:latin typeface="Monotype Corsiva" pitchFamily="66" charset="0"/>
              </a:rPr>
              <a:t>Скорпион</a:t>
            </a:r>
          </a:p>
        </p:txBody>
      </p:sp>
      <p:pic>
        <p:nvPicPr>
          <p:cNvPr id="10243" name="Picture 2" descr="C:\Users\Компас\Pictures\4bb832c03a4b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1743075"/>
            <a:ext cx="30257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052513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708275"/>
            <a:ext cx="7350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5013325"/>
            <a:ext cx="735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5013325"/>
            <a:ext cx="7350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196975"/>
            <a:ext cx="735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5" descr="http://lisyonok.ucoz.ru/lineyky/shtuchki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2924175"/>
            <a:ext cx="4079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намент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Орнамент 6</Template>
  <TotalTime>203</TotalTime>
  <Words>65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Орнамент 6</vt:lpstr>
      <vt:lpstr>День летних и осенних именинников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летних и осенних именинников</dc:title>
  <dc:creator>Компас</dc:creator>
  <cp:lastModifiedBy>ui</cp:lastModifiedBy>
  <cp:revision>19</cp:revision>
  <dcterms:created xsi:type="dcterms:W3CDTF">2011-11-21T12:56:05Z</dcterms:created>
  <dcterms:modified xsi:type="dcterms:W3CDTF">2017-09-19T09:25:35Z</dcterms:modified>
</cp:coreProperties>
</file>