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7722-0DAE-41DA-81D3-D6326320CBCB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1F238-895F-4013-A168-E14AD3C03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7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A7722-0DAE-41DA-81D3-D6326320CBCB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1F238-895F-4013-A168-E14AD3C03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82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01482"/>
      </p:ext>
    </p:extLst>
  </p:cSld>
  <p:clrMapOvr>
    <a:masterClrMapping/>
  </p:clrMapOvr>
  <p:transition advClick="0" advTm="17409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592473"/>
      </p:ext>
    </p:extLst>
  </p:cSld>
  <p:clrMapOvr>
    <a:masterClrMapping/>
  </p:clrMapOvr>
  <p:transition advTm="10452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153258"/>
      </p:ext>
    </p:extLst>
  </p:cSld>
  <p:clrMapOvr>
    <a:masterClrMapping/>
  </p:clrMapOvr>
  <p:transition advTm="1135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67041"/>
      </p:ext>
    </p:extLst>
  </p:cSld>
  <p:clrMapOvr>
    <a:masterClrMapping/>
  </p:clrMapOvr>
  <p:transition advClick="0" advTm="11512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05778"/>
      </p:ext>
    </p:extLst>
  </p:cSld>
  <p:clrMapOvr>
    <a:masterClrMapping/>
  </p:clrMapOvr>
  <p:transition advClick="0" advTm="1117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61715"/>
      </p:ext>
    </p:extLst>
  </p:cSld>
  <p:clrMapOvr>
    <a:masterClrMapping/>
  </p:clrMapOvr>
  <p:transition advClick="0" advTm="10217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03040"/>
      </p:ext>
    </p:extLst>
  </p:cSld>
  <p:clrMapOvr>
    <a:masterClrMapping/>
  </p:clrMapOvr>
  <p:transition advClick="0" advTm="5132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22772"/>
      </p:ext>
    </p:extLst>
  </p:cSld>
  <p:clrMapOvr>
    <a:masterClrMapping/>
  </p:clrMapOvr>
  <p:transition advClick="0" advTm="16302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770912"/>
      </p:ext>
    </p:extLst>
  </p:cSld>
  <p:clrMapOvr>
    <a:masterClrMapping/>
  </p:clrMapOvr>
  <p:transition advClick="0" advTm="1393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022145"/>
      </p:ext>
    </p:extLst>
  </p:cSld>
  <p:clrMapOvr>
    <a:masterClrMapping/>
  </p:clrMapOvr>
  <p:transition advTm="10562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554167"/>
      </p:ext>
    </p:extLst>
  </p:cSld>
  <p:clrMapOvr>
    <a:masterClrMapping/>
  </p:clrMapOvr>
  <p:transition advTm="10562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726074"/>
      </p:ext>
    </p:extLst>
  </p:cSld>
  <p:clrMapOvr>
    <a:masterClrMapping/>
  </p:clrMapOvr>
  <p:transition advTm="1081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353449"/>
      </p:ext>
    </p:extLst>
  </p:cSld>
  <p:clrMapOvr>
    <a:masterClrMapping/>
  </p:clrMapOvr>
  <p:transition advTm="10482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4941"/>
      </p:ext>
    </p:extLst>
  </p:cSld>
  <p:clrMapOvr>
    <a:masterClrMapping/>
  </p:clrMapOvr>
  <p:transition advClick="0" advTm="1028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44361"/>
      </p:ext>
    </p:extLst>
  </p:cSld>
  <p:clrMapOvr>
    <a:masterClrMapping/>
  </p:clrMapOvr>
  <p:transition advTm="10047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XTreme.ws</cp:lastModifiedBy>
  <cp:revision>1</cp:revision>
  <dcterms:created xsi:type="dcterms:W3CDTF">2017-09-19T17:18:45Z</dcterms:created>
  <dcterms:modified xsi:type="dcterms:W3CDTF">2017-09-19T17:18:46Z</dcterms:modified>
</cp:coreProperties>
</file>