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1" r:id="rId4"/>
    <p:sldId id="263" r:id="rId5"/>
    <p:sldId id="262" r:id="rId6"/>
    <p:sldId id="258" r:id="rId7"/>
    <p:sldId id="259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31BBE5-9A1B-44CF-938E-565E3789128F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DD9711-1BCD-4130-98BA-59033061A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DC5FE-0FBB-4091-BA19-5C1C04B808B1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6543-86F3-444A-9871-72ED7168C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18BB-CAFE-4E27-8D23-7EE5D420BCE6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F6782-FF98-4D19-8F3A-E3BB91627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1F31F-68AC-462F-9C6D-4C75DE84D93D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30AA3-1A80-4C31-B924-8C94ABC26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E420B1-5C68-4B11-97A3-C8F514971DA0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91BC43-52A5-49ED-9871-5AAA7BDF4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6B3EC7-6BBD-4261-B0D3-227D7358A894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67F24F-5720-4A66-93C9-7F034E27B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C78CAC-CC32-49EE-B35F-E159E9B1A8D8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637CCF-5BA8-4A40-BCF8-35347C074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4638E-283D-4405-B22C-84E4BB01B3FA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BABCE-93D2-4D07-BD44-F1F15069A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FD460D-E0CA-41B3-B3C9-7E6E780D1308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26162E-307B-4915-A677-1FA2A8D9B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547D7-9F21-4615-90DB-2F22AD1F1B6E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6D206-7F95-48C3-83EA-D640B1D51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6DCC66-BF76-41C8-B7BD-700549E69F26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F25E7-56E2-4CDF-ADF5-15D5153F3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4E99169-AB50-4315-896F-D7036CF735C5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A374958-FBF8-412C-9B2A-7925EF58E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39" r:id="rId2"/>
    <p:sldLayoutId id="2147483841" r:id="rId3"/>
    <p:sldLayoutId id="2147483842" r:id="rId4"/>
    <p:sldLayoutId id="2147483843" r:id="rId5"/>
    <p:sldLayoutId id="2147483838" r:id="rId6"/>
    <p:sldLayoutId id="2147483844" r:id="rId7"/>
    <p:sldLayoutId id="2147483837" r:id="rId8"/>
    <p:sldLayoutId id="2147483845" r:id="rId9"/>
    <p:sldLayoutId id="2147483836" r:id="rId10"/>
    <p:sldLayoutId id="214748383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2%D0%B5%D1%8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ru.wikipedia.org/wiki/%D0%9F%D1%80%D0%BE%D0%B2%D0%BE%D0%B4%D0%BD%D0%B8%D0%B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2%D0%BE%D0%BB%D1%8C%D1%84%D1%80%D0%B0%D0%BC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1357298"/>
            <a:ext cx="7429552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Лампа накаливания.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История создания. Современная конструкция.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body" idx="1"/>
          </p:nvPr>
        </p:nvSpPr>
        <p:spPr>
          <a:xfrm>
            <a:off x="5286375" y="5929313"/>
            <a:ext cx="3857625" cy="928687"/>
          </a:xfrm>
        </p:spPr>
        <p:txBody>
          <a:bodyPr/>
          <a:lstStyle/>
          <a:p>
            <a:pPr marL="53975"/>
            <a:endParaRPr lang="ru-RU" sz="2800" smtClean="0">
              <a:solidFill>
                <a:srgbClr val="FFFFFF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06438" y="512763"/>
            <a:ext cx="8156575" cy="776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098" name="Picture 2" descr="D:\Физика\460093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000250"/>
            <a:ext cx="507206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5"/>
          <p:cNvSpPr>
            <a:spLocks noGrp="1"/>
          </p:cNvSpPr>
          <p:nvPr>
            <p:ph sz="quarter" idx="2"/>
          </p:nvPr>
        </p:nvSpPr>
        <p:spPr>
          <a:xfrm>
            <a:off x="0" y="1500188"/>
            <a:ext cx="8858250" cy="51435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1" smtClean="0"/>
              <a:t>Лампа накаливания</a:t>
            </a:r>
            <a:r>
              <a:rPr lang="ru-RU" smtClean="0"/>
              <a:t> — электрический источник </a:t>
            </a:r>
            <a:r>
              <a:rPr lang="ru-RU" smtClean="0">
                <a:hlinkClick r:id="rId3" tooltip="Свет"/>
              </a:rPr>
              <a:t>света</a:t>
            </a:r>
            <a:r>
              <a:rPr lang="ru-RU" smtClean="0"/>
              <a:t>, в котором тело накала (тугоплавкий </a:t>
            </a:r>
            <a:r>
              <a:rPr lang="ru-RU" smtClean="0">
                <a:hlinkClick r:id="rId4" tooltip="Проводник"/>
              </a:rPr>
              <a:t>проводник</a:t>
            </a:r>
            <a:r>
              <a:rPr lang="ru-RU" smtClean="0"/>
              <a:t>), помещённое в прозрачный вакуумированный сосуд, нагревается до высокой температуры за счёт протекания через него электрического тока, в результате чего излучает видимый свет.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4"/>
          <p:cNvSpPr>
            <a:spLocks noGrp="1"/>
          </p:cNvSpPr>
          <p:nvPr>
            <p:ph sz="half" idx="4294967295"/>
          </p:nvPr>
        </p:nvSpPr>
        <p:spPr>
          <a:xfrm>
            <a:off x="3657600" y="1435100"/>
            <a:ext cx="54864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4500563" y="1643063"/>
            <a:ext cx="4286250" cy="4500562"/>
          </a:xfrm>
        </p:spPr>
        <p:txBody>
          <a:bodyPr>
            <a:normAutofit fontScale="92500"/>
          </a:bodyPr>
          <a:lstStyle/>
          <a:p>
            <a:pPr marL="41148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 </a:t>
            </a:r>
            <a:r>
              <a:rPr lang="ru-RU" sz="2200" dirty="0" smtClean="0"/>
              <a:t>Первым создателем лампы был российский ученый, член Русского технического общества  </a:t>
            </a:r>
            <a:r>
              <a:rPr lang="ru-RU" sz="2200" b="1" dirty="0" smtClean="0"/>
              <a:t>Александр Николаевич Лодыгин</a:t>
            </a:r>
            <a:r>
              <a:rPr lang="ru-RU" sz="2200" dirty="0" smtClean="0"/>
              <a:t>. Принцип накаливания был известен еще до Лодыгина – в этом смысле он ничего нового не открыл. Но несомненная заслуга Александра Николаевича состоит в том, что он первым сумел привлечь внимание широкой аудитории к построению источников света.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428604"/>
            <a:ext cx="58119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История создания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4" name="Picture 2" descr="D:\Физика\lodyg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3714776" cy="464491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642938" y="642938"/>
            <a:ext cx="7286625" cy="56689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/>
              <a:t>      Основным элементом первой лампы был тонкий угольный стержень, нагреваемый током до температуры, при температуре, при которой он начинался светиться. Стержень размещался под стеклянным колпаком</a:t>
            </a:r>
          </a:p>
        </p:txBody>
      </p:sp>
      <p:pic>
        <p:nvPicPr>
          <p:cNvPr id="6146" name="Picture 2" descr="D:\Физика\3f3fa136a0d8b7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882"/>
          <a:stretch>
            <a:fillRect/>
          </a:stretch>
        </p:blipFill>
        <p:spPr>
          <a:xfrm>
            <a:off x="2357422" y="3286124"/>
            <a:ext cx="457203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изика\165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928802"/>
            <a:ext cx="3204487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28625" y="1571625"/>
            <a:ext cx="4429125" cy="4602163"/>
          </a:xfrm>
        </p:spPr>
        <p:txBody>
          <a:bodyPr>
            <a:normAutofit lnSpcReduction="10000"/>
          </a:bodyPr>
          <a:lstStyle/>
          <a:p>
            <a:pPr marL="41148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В 1877 г. о работах Лодыгина узнал американский изобретатель Т.А. Эдисон. Он решил усовершенствовать новый источник света. С помощью сконструированного им насоса, Эдисон добился того, что давление в лампе стало в миллион раз меньше атмосферного. Этим он замедлил процесс горения угольного стержня.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 flipH="1">
            <a:off x="4643438" y="2000250"/>
            <a:ext cx="4071937" cy="44180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mtClean="0"/>
          </a:p>
          <a:p>
            <a:pPr algn="ctr">
              <a:buFont typeface="Wingdings" pitchFamily="2" charset="2"/>
              <a:buNone/>
            </a:pPr>
            <a:r>
              <a:rPr lang="ru-RU" smtClean="0"/>
              <a:t> В качестве тела накала в настоящее время используется в основном спираль из сплавов на основе </a:t>
            </a:r>
            <a:r>
              <a:rPr lang="ru-RU" smtClean="0">
                <a:hlinkClick r:id="rId2" tooltip="Вольфрам"/>
              </a:rPr>
              <a:t>вольфрама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  <p:pic>
        <p:nvPicPr>
          <p:cNvPr id="1026" name="Picture 2" descr="D:\Физика\W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10" y="1571612"/>
            <a:ext cx="3710583" cy="494744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200000"/>
                  </a:schemeClr>
                </a:solidFill>
              </a:rPr>
              <a:t>Конструкция современной лампы:</a:t>
            </a:r>
            <a:endParaRPr lang="ru-RU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026" name="Picture 2" descr="D:\Физика\300px-Incandescent_light_bulb.svg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473200"/>
            <a:ext cx="3621088" cy="4899025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071938" y="1643063"/>
            <a:ext cx="4643437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     1 — колба; 2 — полость колбы (вакуумированная или наполненная газом); 3 — тело накала; 4, 5 — электроды (токовые вводы); 6 — крючки-держатели тела накала; 7 — ножка лампы; 8 — внешнее звено токоввода, предохранитель; 9 — корпус цоколя; 10 — изолятор цоколя (стекло); 11 — контакт донышка цоколя.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7143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Преимущества: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5" y="1357313"/>
            <a:ext cx="4141788" cy="571500"/>
          </a:xfrm>
        </p:spPr>
        <p:txBody>
          <a:bodyPr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Недостатки: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071688"/>
            <a:ext cx="4040188" cy="4346575"/>
          </a:xfrm>
        </p:spPr>
        <p:txBody>
          <a:bodyPr/>
          <a:lstStyle/>
          <a:p>
            <a:pPr marL="525463" indent="-457200">
              <a:buFont typeface="Consolas" pitchFamily="49" charset="0"/>
              <a:buAutoNum type="arabicPeriod"/>
            </a:pPr>
            <a:r>
              <a:rPr lang="ru-RU" smtClean="0"/>
              <a:t>Малая стоимость</a:t>
            </a:r>
          </a:p>
          <a:p>
            <a:pPr marL="525463" indent="-457200">
              <a:buFont typeface="Consolas" pitchFamily="49" charset="0"/>
              <a:buAutoNum type="arabicPeriod"/>
            </a:pPr>
            <a:r>
              <a:rPr lang="ru-RU" smtClean="0"/>
              <a:t> Небольшие размеры</a:t>
            </a:r>
          </a:p>
          <a:p>
            <a:pPr marL="525463" indent="-457200">
              <a:buFont typeface="Consolas" pitchFamily="49" charset="0"/>
              <a:buAutoNum type="arabicPeriod"/>
            </a:pPr>
            <a:r>
              <a:rPr lang="ru-RU" smtClean="0"/>
              <a:t>Отсутствие мерцания и гудения при работе на переменном токе</a:t>
            </a:r>
          </a:p>
          <a:p>
            <a:pPr marL="525463" indent="-457200">
              <a:buFont typeface="Consolas" pitchFamily="49" charset="0"/>
              <a:buAutoNum type="arabicPeriod"/>
            </a:pPr>
            <a:r>
              <a:rPr lang="ru-RU" smtClean="0"/>
              <a:t> Быстрый выход на рабочий режим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500563" y="2071688"/>
            <a:ext cx="4429125" cy="4346575"/>
          </a:xfrm>
        </p:spPr>
        <p:txBody>
          <a:bodyPr>
            <a:normAutofit fontScale="92500" lnSpcReduction="20000"/>
          </a:bodyPr>
          <a:lstStyle/>
          <a:p>
            <a:pPr marL="52578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Низкая световая отдача</a:t>
            </a:r>
          </a:p>
          <a:p>
            <a:pPr marL="52578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Относительно малый срок службы</a:t>
            </a:r>
          </a:p>
          <a:p>
            <a:pPr marL="52578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Хрупкость, чувствительность к удару и вибрации</a:t>
            </a:r>
          </a:p>
          <a:p>
            <a:pPr marL="52578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Лампы накаливания представляют пожарную опасность. Температура поверхности достигает в зависимости от мощности следующих величин: 25 Вт-100 °C, 40 Вт — 145 °C, 75 Вт — 250 °C, 100 Вт — 290 °C, 200 Вт — 330 °C.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388710" y="285729"/>
            <a:ext cx="9532710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Преимущества и недостатки ламп накаливания</a:t>
            </a:r>
            <a:endParaRPr lang="ru-RU" sz="3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D:\Физика\0a0bef580bd6a970d31f347da961d9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81</TotalTime>
  <Words>272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23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Метро</vt:lpstr>
      <vt:lpstr>Метро</vt:lpstr>
      <vt:lpstr>Метро</vt:lpstr>
      <vt:lpstr>Метро</vt:lpstr>
      <vt:lpstr>Метро</vt:lpstr>
      <vt:lpstr>Метро</vt:lpstr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Конструкция современной лампы: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Lesya</dc:creator>
  <cp:lastModifiedBy>WiZaRd</cp:lastModifiedBy>
  <cp:revision>12</cp:revision>
  <dcterms:created xsi:type="dcterms:W3CDTF">2011-11-29T10:12:43Z</dcterms:created>
  <dcterms:modified xsi:type="dcterms:W3CDTF">2011-12-20T12:51:48Z</dcterms:modified>
</cp:coreProperties>
</file>