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6" r:id="rId9"/>
    <p:sldId id="277" r:id="rId10"/>
    <p:sldId id="278" r:id="rId11"/>
    <p:sldId id="263" r:id="rId12"/>
    <p:sldId id="264" r:id="rId13"/>
    <p:sldId id="279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152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E4011-0544-4857-A31D-D9AEA2BBC2D7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DDBBA1-FB31-466D-AF72-409ACF792D7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E4011-0544-4857-A31D-D9AEA2BBC2D7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DBBA1-FB31-466D-AF72-409ACF792D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E4011-0544-4857-A31D-D9AEA2BBC2D7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DBBA1-FB31-466D-AF72-409ACF792D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E4011-0544-4857-A31D-D9AEA2BBC2D7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DDBBA1-FB31-466D-AF72-409ACF792D78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E4011-0544-4857-A31D-D9AEA2BBC2D7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DDBBA1-FB31-466D-AF72-409ACF792D7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E4011-0544-4857-A31D-D9AEA2BBC2D7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DDBBA1-FB31-466D-AF72-409ACF792D7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E4011-0544-4857-A31D-D9AEA2BBC2D7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DDBBA1-FB31-466D-AF72-409ACF792D78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E4011-0544-4857-A31D-D9AEA2BBC2D7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DDBBA1-FB31-466D-AF72-409ACF792D7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E4011-0544-4857-A31D-D9AEA2BBC2D7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DDBBA1-FB31-466D-AF72-409ACF792D7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E4011-0544-4857-A31D-D9AEA2BBC2D7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DDBBA1-FB31-466D-AF72-409ACF792D7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E4011-0544-4857-A31D-D9AEA2BBC2D7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DDBBA1-FB31-466D-AF72-409ACF792D78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81BE4011-0544-4857-A31D-D9AEA2BBC2D7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ADDDBBA1-FB31-466D-AF72-409ACF792D7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505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Физкультурное занятие </a:t>
            </a:r>
            <a:br>
              <a:rPr lang="ru-RU" sz="4400" dirty="0" smtClean="0"/>
            </a:br>
            <a:r>
              <a:rPr lang="ru-RU" sz="3600" dirty="0" smtClean="0"/>
              <a:t>игрового типа </a:t>
            </a:r>
            <a:br>
              <a:rPr lang="ru-RU" sz="3600" dirty="0" smtClean="0"/>
            </a:br>
            <a:r>
              <a:rPr lang="ru-RU" sz="3600" dirty="0" smtClean="0"/>
              <a:t>в старшей группе «Радуга» </a:t>
            </a:r>
            <a:br>
              <a:rPr lang="ru-RU" sz="3600" dirty="0" smtClean="0"/>
            </a:br>
            <a:r>
              <a:rPr lang="ru-RU" sz="3600" dirty="0" smtClean="0"/>
              <a:t>на свежем воздухе.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800" dirty="0" smtClean="0"/>
              <a:t>Инструктор по физкультуре</a:t>
            </a:r>
            <a:br>
              <a:rPr lang="ru-RU" sz="2800" dirty="0" smtClean="0"/>
            </a:br>
            <a:r>
              <a:rPr lang="ru-RU" sz="2800" dirty="0" smtClean="0"/>
              <a:t>Вишневская Наталья Владиславовна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9529608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Валера нам покажет прыжки «Ноги врозь, ноги вместе»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332656"/>
            <a:ext cx="3888432" cy="439248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6016" y="297261"/>
            <a:ext cx="4181889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148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116632"/>
            <a:ext cx="7543800" cy="6741368"/>
          </a:xfrm>
        </p:spPr>
        <p:txBody>
          <a:bodyPr/>
          <a:lstStyle/>
          <a:p>
            <a:r>
              <a:rPr lang="ru-RU" sz="2800" dirty="0" smtClean="0"/>
              <a:t>Ребята, а на этой площадке живут быстрые лошадки. Лошадки скачут и резвятся, а рожок услышат в конюшню мчатся.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3. «</a:t>
            </a:r>
            <a:r>
              <a:rPr lang="ru-RU" sz="3600" dirty="0" smtClean="0"/>
              <a:t>Быстрые лошадки</a:t>
            </a:r>
            <a:r>
              <a:rPr lang="ru-RU" sz="2800" dirty="0" smtClean="0"/>
              <a:t>»</a:t>
            </a:r>
            <a:br>
              <a:rPr lang="ru-RU" sz="2800" dirty="0" smtClean="0"/>
            </a:br>
            <a:r>
              <a:rPr lang="ru-RU" sz="2800" dirty="0" smtClean="0"/>
              <a:t>Цель: упражнять в движении по площадке прямым галопом, закрепить умение перепрыгивать препятствие.</a:t>
            </a:r>
            <a:br>
              <a:rPr lang="ru-RU" sz="2800" dirty="0" smtClean="0"/>
            </a:br>
            <a:r>
              <a:rPr lang="ru-RU" sz="2800" dirty="0" smtClean="0"/>
              <a:t>Описание игры: Дети стоят за стойкой с перекладиной  в «Конюшне» (высота 20 см.), по свистку перепрыгивают через перекладину и прямым галопом движутся по площадке, по сигналу возвращаются в «Конюшни».</a:t>
            </a:r>
            <a:br>
              <a:rPr lang="ru-RU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152270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5517232"/>
            <a:ext cx="7543800" cy="864096"/>
          </a:xfrm>
        </p:spPr>
        <p:txBody>
          <a:bodyPr/>
          <a:lstStyle/>
          <a:p>
            <a:r>
              <a:rPr lang="ru-RU" sz="2800" dirty="0" smtClean="0"/>
              <a:t>Поскакали по площадке развеселые лошадки…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188640"/>
            <a:ext cx="4340915" cy="465313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1311" y="188640"/>
            <a:ext cx="4032447" cy="465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2941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5229200"/>
            <a:ext cx="7543800" cy="936104"/>
          </a:xfrm>
        </p:spPr>
        <p:txBody>
          <a:bodyPr/>
          <a:lstStyle/>
          <a:p>
            <a:pPr algn="ctr"/>
            <a:r>
              <a:rPr lang="ru-RU" sz="2800" dirty="0" smtClean="0"/>
              <a:t>Лошадки по конюшням!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9592" y="258416"/>
            <a:ext cx="7344816" cy="5042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6355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620688"/>
            <a:ext cx="7543800" cy="6048672"/>
          </a:xfrm>
        </p:spPr>
        <p:txBody>
          <a:bodyPr/>
          <a:lstStyle/>
          <a:p>
            <a:r>
              <a:rPr lang="ru-RU" sz="2800" dirty="0" smtClean="0"/>
              <a:t>Ребята эта игра вам знакома, я назову её героев, а вы угадайте, что это за игра.</a:t>
            </a:r>
            <a:br>
              <a:rPr lang="ru-RU" sz="2800" dirty="0" smtClean="0"/>
            </a:br>
            <a:r>
              <a:rPr lang="ru-RU" sz="2800" dirty="0" smtClean="0"/>
              <a:t>В той игре волк живет и гусей стережет, а хозяйка их зовёт и гусей дома ждёт.</a:t>
            </a:r>
            <a:br>
              <a:rPr lang="ru-RU" sz="2800" dirty="0" smtClean="0"/>
            </a:br>
            <a:r>
              <a:rPr lang="ru-RU" sz="2800" dirty="0" smtClean="0"/>
              <a:t>Правильно «Гуси  и волк». Мы сейчас с вами выберем хозяйку считалкой, а чтобы выбрать  волка будем  захватывать гимнастическую палку поочередно.  Ребята кто знает считалку?</a:t>
            </a:r>
            <a:br>
              <a:rPr lang="ru-RU" sz="2800" dirty="0" smtClean="0"/>
            </a:br>
            <a:r>
              <a:rPr lang="ru-RU" sz="2800" dirty="0" smtClean="0"/>
              <a:t>4. </a:t>
            </a:r>
            <a:r>
              <a:rPr lang="ru-RU" sz="3600" dirty="0" smtClean="0"/>
              <a:t>«Гуси и волк»</a:t>
            </a:r>
            <a:br>
              <a:rPr lang="ru-RU" sz="3600" dirty="0" smtClean="0"/>
            </a:br>
            <a:r>
              <a:rPr lang="ru-RU" sz="2800" dirty="0" smtClean="0"/>
              <a:t>Цель: упражнять в беге в заданном направлении, не наталкиваясь друг на друга; развивать ловкость, ориентировку в пространстве.</a:t>
            </a:r>
            <a:br>
              <a:rPr lang="ru-RU" sz="2800" dirty="0" smtClean="0"/>
            </a:br>
            <a:r>
              <a:rPr lang="ru-RU" sz="2800" dirty="0" smtClean="0"/>
              <a:t>   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356356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188640"/>
            <a:ext cx="7543800" cy="6336704"/>
          </a:xfrm>
        </p:spPr>
        <p:txBody>
          <a:bodyPr/>
          <a:lstStyle/>
          <a:p>
            <a:r>
              <a:rPr lang="ru-RU" sz="2800" dirty="0" smtClean="0"/>
              <a:t>«Шёл баран по крутым горам, вырвал травку положил на лавку, кто ее возьмет, тот и вон пойдет.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4032448" cy="50405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024" y="260648"/>
            <a:ext cx="4102376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9558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Собирайся народ, кто в игру играть идет. 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8" y="116632"/>
            <a:ext cx="5935588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8904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543800" cy="5053880"/>
          </a:xfrm>
        </p:spPr>
        <p:txBody>
          <a:bodyPr/>
          <a:lstStyle/>
          <a:p>
            <a:r>
              <a:rPr lang="ru-RU" sz="3200" dirty="0" smtClean="0"/>
              <a:t>Слова игры.</a:t>
            </a:r>
            <a:br>
              <a:rPr lang="ru-RU" sz="3200" dirty="0" smtClean="0"/>
            </a:br>
            <a:r>
              <a:rPr lang="ru-RU" sz="3200" dirty="0" smtClean="0"/>
              <a:t>Хозяйка. Гуси-гуси</a:t>
            </a:r>
            <a:br>
              <a:rPr lang="ru-RU" sz="3200" dirty="0" smtClean="0"/>
            </a:br>
            <a:r>
              <a:rPr lang="ru-RU" sz="3200" dirty="0" smtClean="0"/>
              <a:t>Гуси. Га-га-га</a:t>
            </a:r>
            <a:br>
              <a:rPr lang="ru-RU" sz="3200" dirty="0" smtClean="0"/>
            </a:br>
            <a:r>
              <a:rPr lang="ru-RU" sz="3200" dirty="0" smtClean="0"/>
              <a:t>Х. Есть хотите</a:t>
            </a:r>
            <a:br>
              <a:rPr lang="ru-RU" sz="3200" dirty="0" smtClean="0"/>
            </a:br>
            <a:r>
              <a:rPr lang="ru-RU" sz="3200" dirty="0" smtClean="0"/>
              <a:t>Г. Да-да-да</a:t>
            </a:r>
            <a:br>
              <a:rPr lang="ru-RU" sz="3200" dirty="0" smtClean="0"/>
            </a:br>
            <a:r>
              <a:rPr lang="ru-RU" sz="3200" dirty="0" smtClean="0"/>
              <a:t>Х. Ну летите</a:t>
            </a:r>
            <a:br>
              <a:rPr lang="ru-RU" sz="3200" dirty="0" smtClean="0"/>
            </a:br>
            <a:r>
              <a:rPr lang="ru-RU" sz="3200" dirty="0" smtClean="0"/>
              <a:t>Г. Нам нельзя, серый волк под горой, не пускает нас домой.</a:t>
            </a:r>
            <a:br>
              <a:rPr lang="ru-RU" sz="3200" dirty="0" smtClean="0"/>
            </a:br>
            <a:r>
              <a:rPr lang="ru-RU" sz="3200" dirty="0" smtClean="0"/>
              <a:t>Х. Ну летите, как хотите, только крылья берегите!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9366619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Ну летите….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260648"/>
            <a:ext cx="4392488" cy="45365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4048" y="260648"/>
            <a:ext cx="3836807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7237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5438530"/>
            <a:ext cx="7543800" cy="942798"/>
          </a:xfrm>
        </p:spPr>
        <p:txBody>
          <a:bodyPr/>
          <a:lstStyle/>
          <a:p>
            <a:r>
              <a:rPr lang="ru-RU" sz="2800" dirty="0" smtClean="0"/>
              <a:t>Гуси летят, крыльями машут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481" y="332656"/>
            <a:ext cx="4678846" cy="48245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9005"/>
          <a:stretch/>
        </p:blipFill>
        <p:spPr>
          <a:xfrm>
            <a:off x="5004048" y="285799"/>
            <a:ext cx="4139952" cy="4844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733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836712"/>
            <a:ext cx="7543800" cy="4954488"/>
          </a:xfrm>
        </p:spPr>
        <p:txBody>
          <a:bodyPr/>
          <a:lstStyle/>
          <a:p>
            <a:r>
              <a:rPr lang="ru-RU" sz="3600" b="1" dirty="0" smtClean="0"/>
              <a:t>Цель занятия</a:t>
            </a:r>
            <a:r>
              <a:rPr lang="ru-RU" sz="2800" dirty="0" smtClean="0"/>
              <a:t>: закрепить в игровой форме основные виды движений: бег, прыжки через препятствие; упражнять в беге прямым галопом; развивать двигательную активность, ловкость, быстроту, умение действовать по сигналу; воспитывать доброжелательность и чувство товарищества.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Оборудование: стойки с перекладинами, шапочка волка, косынка. 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759620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-315416"/>
            <a:ext cx="7543800" cy="6912768"/>
          </a:xfrm>
        </p:spPr>
        <p:txBody>
          <a:bodyPr/>
          <a:lstStyle/>
          <a:p>
            <a:r>
              <a:rPr lang="ru-RU" sz="2800" dirty="0" smtClean="0"/>
              <a:t>Ребята в стране игр живёт Весёлый Дракоша. Он любит играть только с дружными детьми, а  вы дружные?</a:t>
            </a:r>
            <a:br>
              <a:rPr lang="ru-RU" sz="2800" dirty="0" smtClean="0"/>
            </a:br>
            <a:r>
              <a:rPr lang="ru-RU" sz="2800" dirty="0" smtClean="0"/>
              <a:t>Значит мы можем поиграть в игу «Весёлый Дракоша»</a:t>
            </a:r>
            <a:br>
              <a:rPr lang="ru-RU" sz="2800" dirty="0" smtClean="0"/>
            </a:br>
            <a:r>
              <a:rPr lang="ru-RU" sz="2800" dirty="0" smtClean="0"/>
              <a:t>5</a:t>
            </a:r>
            <a:r>
              <a:rPr lang="ru-RU" sz="3600" dirty="0" smtClean="0"/>
              <a:t>. «Веселый </a:t>
            </a:r>
            <a:r>
              <a:rPr lang="ru-RU" sz="3600" dirty="0"/>
              <a:t>Д</a:t>
            </a:r>
            <a:r>
              <a:rPr lang="ru-RU" sz="3600" dirty="0" smtClean="0"/>
              <a:t>ракоша»</a:t>
            </a:r>
            <a:br>
              <a:rPr lang="ru-RU" sz="3600" dirty="0" smtClean="0"/>
            </a:br>
            <a:r>
              <a:rPr lang="ru-RU" sz="2800" dirty="0" smtClean="0"/>
              <a:t>Цель: закреплять умение двигаться в разных направлениях, держась друг за друга, не расцепляя рук. Воспитывать ловкость и дружелюбие. </a:t>
            </a:r>
            <a:br>
              <a:rPr lang="ru-RU" sz="2800" dirty="0" smtClean="0"/>
            </a:br>
            <a:r>
              <a:rPr lang="ru-RU" sz="2800" dirty="0" smtClean="0"/>
              <a:t>Описание игры: дети стоят в колонну, обхватив друг друга за пояс, руки в «замке».</a:t>
            </a:r>
            <a:br>
              <a:rPr lang="ru-RU" sz="2800" dirty="0" smtClean="0"/>
            </a:br>
            <a:r>
              <a:rPr lang="ru-RU" sz="2800" dirty="0" smtClean="0"/>
              <a:t>Первый ребёнок –голова дракончика старается поймать последнего-свой хвост. </a:t>
            </a:r>
            <a:br>
              <a:rPr lang="ru-RU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056684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5373216"/>
            <a:ext cx="7543800" cy="864096"/>
          </a:xfrm>
        </p:spPr>
        <p:txBody>
          <a:bodyPr/>
          <a:lstStyle/>
          <a:p>
            <a:r>
              <a:rPr lang="ru-RU" sz="2800" dirty="0" smtClean="0"/>
              <a:t>Молодец Алина! Очень ловко поймала хвост.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1640" y="116632"/>
            <a:ext cx="6048672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7626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188640"/>
            <a:ext cx="7543800" cy="6192688"/>
          </a:xfrm>
        </p:spPr>
        <p:txBody>
          <a:bodyPr/>
          <a:lstStyle/>
          <a:p>
            <a:r>
              <a:rPr lang="ru-RU" sz="2800" dirty="0" smtClean="0"/>
              <a:t>Ребята </a:t>
            </a:r>
            <a:r>
              <a:rPr lang="ru-RU" sz="2800" dirty="0"/>
              <a:t>н</a:t>
            </a:r>
            <a:r>
              <a:rPr lang="ru-RU" sz="2800" dirty="0" smtClean="0"/>
              <a:t>аше путешествие в страну «Играй-ка» подошло к концу, а в садик мы поедем на весёлом паровозике «</a:t>
            </a:r>
            <a:r>
              <a:rPr lang="ru-RU" sz="2800" dirty="0" err="1" smtClean="0"/>
              <a:t>Чух-чух</a:t>
            </a:r>
            <a:r>
              <a:rPr lang="ru-RU" sz="2800" dirty="0" smtClean="0"/>
              <a:t>».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6. </a:t>
            </a:r>
            <a:r>
              <a:rPr lang="ru-RU" sz="3600" dirty="0" smtClean="0"/>
              <a:t>«Паровоз»</a:t>
            </a:r>
            <a:br>
              <a:rPr lang="ru-RU" sz="3600" dirty="0" smtClean="0"/>
            </a:br>
            <a:r>
              <a:rPr lang="ru-RU" sz="2800" dirty="0" smtClean="0"/>
              <a:t>Цель:  закрепить умение двигаться в колонне друг за другом, сохраняя строй при изменении  направления, и ходьбе «змейкой». 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684474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5877272"/>
            <a:ext cx="7543800" cy="864096"/>
          </a:xfrm>
        </p:spPr>
        <p:txBody>
          <a:bodyPr/>
          <a:lstStyle/>
          <a:p>
            <a:r>
              <a:rPr lang="ru-RU" sz="2800" dirty="0" smtClean="0"/>
              <a:t>Загудел паровоз и вагончики повез…</a:t>
            </a:r>
            <a:br>
              <a:rPr lang="ru-RU" sz="2800" dirty="0" smtClean="0"/>
            </a:br>
            <a:r>
              <a:rPr lang="ru-RU" sz="2800" dirty="0" err="1" smtClean="0"/>
              <a:t>Чух</a:t>
            </a:r>
            <a:r>
              <a:rPr lang="ru-RU" sz="2800" dirty="0" smtClean="0"/>
              <a:t>-</a:t>
            </a:r>
            <a:r>
              <a:rPr lang="ru-RU" sz="2800" dirty="0" err="1" smtClean="0"/>
              <a:t>чух</a:t>
            </a:r>
            <a:r>
              <a:rPr lang="ru-RU" sz="2800" dirty="0" smtClean="0"/>
              <a:t>-чу-чу всех ребят я прокачу!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1340768"/>
            <a:ext cx="4293095" cy="43204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72607" y="0"/>
            <a:ext cx="4491881" cy="4393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900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543800" cy="6106616"/>
          </a:xfrm>
        </p:spPr>
        <p:txBody>
          <a:bodyPr/>
          <a:lstStyle/>
          <a:p>
            <a:r>
              <a:rPr lang="ru-RU" sz="2800" dirty="0" smtClean="0"/>
              <a:t>Инструктор: Ребята сегодня у нас занятие не простое, а игровое. Мы отправимся с вами в страну «Играй-ка!», для того , чтобы в нее попасть мы сядем на весёлую карусель. Раз-два-три круг собери! Давайте заведем нашу карусель, только держитесь крепко за руки.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1. Игра «Карусели»</a:t>
            </a:r>
            <a:br>
              <a:rPr lang="ru-RU" sz="2800" dirty="0" smtClean="0"/>
            </a:br>
            <a:r>
              <a:rPr lang="ru-RU" sz="2800" dirty="0" smtClean="0"/>
              <a:t>цель: закрепить умение двигаться по кругу, ускоряя и замедляя темп движения.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94287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404664"/>
            <a:ext cx="7543800" cy="6192688"/>
          </a:xfrm>
        </p:spPr>
        <p:txBody>
          <a:bodyPr/>
          <a:lstStyle/>
          <a:p>
            <a:r>
              <a:rPr lang="ru-RU" sz="2800" dirty="0" smtClean="0"/>
              <a:t>«Завертелись карусели, ели-ели, ели-ели, а потом, потом, потом всё бегом, бегом, бегом… 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188640"/>
            <a:ext cx="4392488" cy="462189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0032" y="221094"/>
            <a:ext cx="4112163" cy="4589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599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0"/>
            <a:ext cx="7543800" cy="6525344"/>
          </a:xfrm>
        </p:spPr>
        <p:txBody>
          <a:bodyPr/>
          <a:lstStyle/>
          <a:p>
            <a:r>
              <a:rPr lang="ru-RU" sz="2800" dirty="0" smtClean="0"/>
              <a:t>Тише, тише, не спешите, карусель остановите…Раз, два, раз, два вот и кончилась игра.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576" y="0"/>
            <a:ext cx="7056784" cy="501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6462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0"/>
            <a:ext cx="7543800" cy="6453336"/>
          </a:xfrm>
        </p:spPr>
        <p:txBody>
          <a:bodyPr/>
          <a:lstStyle/>
          <a:p>
            <a:r>
              <a:rPr lang="ru-RU" sz="2800" dirty="0" smtClean="0"/>
              <a:t>Вот и прибыли мы в страну «Играй-ка», здесь нас ждет игра «Ровным кругом», в этой игре проявите свои знания и фантазию.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2. </a:t>
            </a:r>
            <a:r>
              <a:rPr lang="ru-RU" sz="3600" dirty="0" smtClean="0"/>
              <a:t>«Ровным кругом»</a:t>
            </a:r>
            <a:br>
              <a:rPr lang="ru-RU" sz="3600" dirty="0" smtClean="0"/>
            </a:br>
            <a:r>
              <a:rPr lang="ru-RU" sz="2800" dirty="0" smtClean="0"/>
              <a:t>Цель игры: закрепить умение самостоятельно придумывать упражнения, опираясь на свой опыт, развивать двигательное творчество.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94849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332656"/>
            <a:ext cx="7543800" cy="6048672"/>
          </a:xfrm>
        </p:spPr>
        <p:txBody>
          <a:bodyPr/>
          <a:lstStyle/>
          <a:p>
            <a:r>
              <a:rPr lang="ru-RU" sz="2800" dirty="0" smtClean="0"/>
              <a:t>Ровным кругом, друг за другом, мы идем за шагом шаг, то, что Оля (Миша, Саша и т.д.) нам покажет, сделаем мы так!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1700808"/>
            <a:ext cx="3816424" cy="48965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0" y="1700808"/>
            <a:ext cx="4207396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9803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5085184"/>
            <a:ext cx="7543800" cy="1440160"/>
          </a:xfrm>
        </p:spPr>
        <p:txBody>
          <a:bodyPr/>
          <a:lstStyle/>
          <a:p>
            <a:r>
              <a:rPr lang="ru-RU" sz="2800" dirty="0" smtClean="0"/>
              <a:t>Упражнения для всех групп мышц: для рук, ног и туловища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260648"/>
            <a:ext cx="4155926" cy="49685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024" y="260648"/>
            <a:ext cx="4176464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4916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1648544"/>
          </a:xfrm>
        </p:spPr>
        <p:txBody>
          <a:bodyPr/>
          <a:lstStyle/>
          <a:p>
            <a:r>
              <a:rPr lang="ru-RU" sz="2800" dirty="0" smtClean="0"/>
              <a:t>Ноги выше поднимаем, через лужи мы шагаем;</a:t>
            </a:r>
            <a:br>
              <a:rPr lang="ru-RU" sz="2800" dirty="0" smtClean="0"/>
            </a:br>
            <a:r>
              <a:rPr lang="ru-RU" sz="2800" dirty="0" smtClean="0"/>
              <a:t>А теперь присели: встали-сели, встали-сели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542" y="260648"/>
            <a:ext cx="4024410" cy="44902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9992" y="267950"/>
            <a:ext cx="4480063" cy="4482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6128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189</TotalTime>
  <Words>375</Words>
  <Application>Microsoft Office PowerPoint</Application>
  <PresentationFormat>Экран (4:3)</PresentationFormat>
  <Paragraphs>23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Базовая</vt:lpstr>
      <vt:lpstr>Физкультурное занятие  игрового типа  в старшей группе «Радуга»  на свежем воздухе.   Инструктор по физкультуре Вишневская Наталья Владиславовна </vt:lpstr>
      <vt:lpstr>Цель занятия: закрепить в игровой форме основные виды движений: бег, прыжки через препятствие; упражнять в беге прямым галопом; развивать двигательную активность, ловкость, быстроту, умение действовать по сигналу; воспитывать доброжелательность и чувство товарищества.  Оборудование: стойки с перекладинами, шапочка волка, косынка.  </vt:lpstr>
      <vt:lpstr>Инструктор: Ребята сегодня у нас занятие не простое, а игровое. Мы отправимся с вами в страну «Играй-ка!», для того , чтобы в нее попасть мы сядем на весёлую карусель. Раз-два-три круг собери! Давайте заведем нашу карусель, только держитесь крепко за руки.  1. Игра «Карусели» цель: закрепить умение двигаться по кругу, ускоряя и замедляя темп движения.   </vt:lpstr>
      <vt:lpstr>«Завертелись карусели, ели-ели, ели-ели, а потом, потом, потом всё бегом, бегом, бегом… </vt:lpstr>
      <vt:lpstr>Тише, тише, не спешите, карусель остановите…Раз, два, раз, два вот и кончилась игра.</vt:lpstr>
      <vt:lpstr>Вот и прибыли мы в страну «Играй-ка», здесь нас ждет игра «Ровным кругом», в этой игре проявите свои знания и фантазию.  2. «Ровным кругом» Цель игры: закрепить умение самостоятельно придумывать упражнения, опираясь на свой опыт, развивать двигательное творчество.    </vt:lpstr>
      <vt:lpstr>Ровным кругом, друг за другом, мы идем за шагом шаг, то, что Оля (Миша, Саша и т.д.) нам покажет, сделаем мы так!            </vt:lpstr>
      <vt:lpstr>Упражнения для всех групп мышц: для рук, ног и туловища</vt:lpstr>
      <vt:lpstr>Ноги выше поднимаем, через лужи мы шагаем; А теперь присели: встали-сели, встали-сели </vt:lpstr>
      <vt:lpstr>Валера нам покажет прыжки «Ноги врозь, ноги вместе»</vt:lpstr>
      <vt:lpstr>Ребята, а на этой площадке живут быстрые лошадки. Лошадки скачут и резвятся, а рожок услышат в конюшню мчатся.  3. «Быстрые лошадки» Цель: упражнять в движении по площадке прямым галопом, закрепить умение перепрыгивать препятствие. Описание игры: Дети стоят за стойкой с перекладиной  в «Конюшне» (высота 20 см.), по свистку перепрыгивают через перекладину и прямым галопом движутся по площадке, по сигналу возвращаются в «Конюшни». </vt:lpstr>
      <vt:lpstr>Поскакали по площадке развеселые лошадки…</vt:lpstr>
      <vt:lpstr>Лошадки по конюшням!</vt:lpstr>
      <vt:lpstr>Ребята эта игра вам знакома, я назову её героев, а вы угадайте, что это за игра. В той игре волк живет и гусей стережет, а хозяйка их зовёт и гусей дома ждёт. Правильно «Гуси  и волк». Мы сейчас с вами выберем хозяйку считалкой, а чтобы выбрать  волка будем  захватывать гимнастическую палку поочередно.  Ребята кто знает считалку? 4. «Гуси и волк» Цель: упражнять в беге в заданном направлении, не наталкиваясь друг на друга; развивать ловкость, ориентировку в пространстве.     </vt:lpstr>
      <vt:lpstr>«Шёл баран по крутым горам, вырвал травку положил на лавку, кто ее возьмет, тот и вон пойдет.</vt:lpstr>
      <vt:lpstr>Собирайся народ, кто в игру играть идет. </vt:lpstr>
      <vt:lpstr>Слова игры. Хозяйка. Гуси-гуси Гуси. Га-га-га Х. Есть хотите Г. Да-да-да Х. Ну летите Г. Нам нельзя, серый волк под горой, не пускает нас домой. Х. Ну летите, как хотите, только крылья берегите! </vt:lpstr>
      <vt:lpstr>Ну летите….</vt:lpstr>
      <vt:lpstr>Гуси летят, крыльями машут</vt:lpstr>
      <vt:lpstr>Ребята в стране игр живёт Весёлый Дракоша. Он любит играть только с дружными детьми, а  вы дружные? Значит мы можем поиграть в игу «Весёлый Дракоша» 5. «Веселый Дракоша» Цель: закреплять умение двигаться в разных направлениях, держась друг за друга, не расцепляя рук. Воспитывать ловкость и дружелюбие.  Описание игры: дети стоят в колонну, обхватив друг друга за пояс, руки в «замке». Первый ребёнок –голова дракончика старается поймать последнего-свой хвост.  </vt:lpstr>
      <vt:lpstr>Молодец Алина! Очень ловко поймала хвост.</vt:lpstr>
      <vt:lpstr>Ребята наше путешествие в страну «Играй-ка» подошло к концу, а в садик мы поедем на весёлом паровозике «Чух-чух».  6. «Паровоз» Цель:  закрепить умение двигаться в колонне друг за другом, сохраняя строй при изменении  направления, и ходьбе «змейкой».   </vt:lpstr>
      <vt:lpstr>Загудел паровоз и вагончики повез… Чух-чух-чу-чу всех ребят я прокачу!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Физкультурное занятие  игрового типа  в старшей группе «Радуга»  на свежем воздухе.   Инструктор по физкультуре Вишневская Наталья Владиславовна </dc:title>
  <dc:creator>Наталья</dc:creator>
  <cp:lastModifiedBy>Наталья</cp:lastModifiedBy>
  <cp:revision>16</cp:revision>
  <dcterms:created xsi:type="dcterms:W3CDTF">2015-10-09T16:53:52Z</dcterms:created>
  <dcterms:modified xsi:type="dcterms:W3CDTF">2017-09-20T16:35:03Z</dcterms:modified>
</cp:coreProperties>
</file>