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83" autoAdjust="0"/>
  </p:normalViewPr>
  <p:slideViewPr>
    <p:cSldViewPr>
      <p:cViewPr varScale="1">
        <p:scale>
          <a:sx n="52" d="100"/>
          <a:sy n="52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5131E-40C1-4E1D-ADC2-2D633EF02E3B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40667-D3BB-4FCA-A67B-88AE26DBF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7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40667-D3BB-4FCA-A67B-88AE26DBFBA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95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9F203A-BD37-403E-9159-191706E397F1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7EBE493-0F84-4621-95BF-C944291C900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0265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Физкультурное занятие в средней группе «Ландыши»</a:t>
            </a:r>
            <a:br>
              <a:rPr lang="ru-RU" sz="3600" dirty="0" smtClean="0"/>
            </a:br>
            <a:r>
              <a:rPr lang="ru-RU" sz="2800" dirty="0" smtClean="0"/>
              <a:t>(классическое с элементами сюжета)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инструктор по физической культуре </a:t>
            </a:r>
            <a:br>
              <a:rPr lang="ru-RU" sz="2800" dirty="0" smtClean="0"/>
            </a:br>
            <a:r>
              <a:rPr lang="ru-RU" sz="2800" dirty="0" smtClean="0"/>
              <a:t>Вишневская Наталья Владиславовна 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28250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7456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Основная часть. </a:t>
            </a:r>
            <a:r>
              <a:rPr lang="ru-RU" sz="2800" dirty="0" smtClean="0">
                <a:solidFill>
                  <a:schemeClr val="tx1"/>
                </a:solidFill>
              </a:rPr>
              <a:t>ОРУ с гимнастическими палками.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И. ребята мы пришли на лесную полянку, здесь много палок на земле, хотите с ними поиграть? Тогда раз, два, три – круг собери. Построение в круг.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1674" y="2276872"/>
            <a:ext cx="514350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70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52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1. «Подними палку вверх»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стоя, основная стойка; поднять палку вверх, посмотреть на нее, опустить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1412776"/>
            <a:ext cx="6624736" cy="517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2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8652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2. «Покажи палочку»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стоя ноги на </a:t>
            </a:r>
            <a:r>
              <a:rPr lang="ru-RU" sz="2800" dirty="0" err="1" smtClean="0">
                <a:solidFill>
                  <a:schemeClr val="tx1"/>
                </a:solidFill>
              </a:rPr>
              <a:t>ширене</a:t>
            </a:r>
            <a:r>
              <a:rPr lang="ru-RU" sz="2800" dirty="0" smtClean="0">
                <a:solidFill>
                  <a:schemeClr val="tx1"/>
                </a:solidFill>
              </a:rPr>
              <a:t> плеч; поворот вправо палку повернуть вправо, вернуться в </a:t>
            </a: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то же в левую сторону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1700808"/>
            <a:ext cx="51435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76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3. «Дотянись до носков»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сидя, ноги прямые; наклон вперед, коснуться носков. (колени не сгибаем)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67" t="-2996"/>
          <a:stretch/>
        </p:blipFill>
        <p:spPr>
          <a:xfrm>
            <a:off x="827584" y="1556792"/>
            <a:ext cx="756084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66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4. «Ванька-встанька»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сидя на коленях, палка на плечах; встать на колени, палку вверх, вернуться в </a:t>
            </a: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1700808"/>
            <a:ext cx="710599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47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«Ванька-встанька». Посмотрите на палку , но голову назад не закидывайте.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7008" y="1426464"/>
            <a:ext cx="7516368" cy="502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54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5. «Перепрыгни не задень»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Прыжки чередующиеся с ходьбой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и.п</a:t>
            </a:r>
            <a:r>
              <a:rPr lang="ru-RU" sz="2800" dirty="0" smtClean="0">
                <a:solidFill>
                  <a:schemeClr val="tx1"/>
                </a:solidFill>
              </a:rPr>
              <a:t>. стоя перед палкой, руки на поясе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1484784"/>
            <a:ext cx="7150608" cy="497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60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7498080" cy="38747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Основные виды движений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выполняется поточно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1. </a:t>
            </a:r>
            <a:r>
              <a:rPr lang="ru-RU" sz="3600" dirty="0" err="1" smtClean="0">
                <a:solidFill>
                  <a:schemeClr val="tx1"/>
                </a:solidFill>
              </a:rPr>
              <a:t>Подлезание</a:t>
            </a:r>
            <a:r>
              <a:rPr lang="ru-RU" sz="3600" dirty="0" smtClean="0">
                <a:solidFill>
                  <a:schemeClr val="tx1"/>
                </a:solidFill>
              </a:rPr>
              <a:t> под дугу (прямо), поднять вверх мяч двумя руками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2. Прыжки двумя ногами через модули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3. Метание в вертикальную цель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094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4346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Построение детей в колонну.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И. ребята сегодня в нашем лесу мы будем проходить под низкими ветками деревьев ( под дугой), там ёжик живет поднимите его вверх, пола и дуги не касаться; перепрыгивать через ручейки, двумя ногами; и бросать шишки белочке в дупло, старайтесь метиться точно.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2924944"/>
            <a:ext cx="7187184" cy="364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9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И. прогибайтесь в спине, чтобы не задевать дугу. Подними ёжика высоко, чтобы все увидели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805952"/>
            <a:ext cx="3528392" cy="4462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818528"/>
            <a:ext cx="3963904" cy="446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5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1897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Цель:</a:t>
            </a:r>
            <a:r>
              <a:rPr lang="ru-RU" sz="2800" dirty="0" smtClean="0">
                <a:solidFill>
                  <a:schemeClr val="tx1"/>
                </a:solidFill>
              </a:rPr>
              <a:t> развивать двигательную активность детей, формировать  правильную осанку посредствам физических упражнений.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Задачи:</a:t>
            </a:r>
            <a:r>
              <a:rPr lang="ru-RU" sz="2800" dirty="0" smtClean="0">
                <a:solidFill>
                  <a:schemeClr val="tx1"/>
                </a:solidFill>
              </a:rPr>
              <a:t> упражнять детей в ходьбе в колонне по одному; на носках, пятках, в присядку, «</a:t>
            </a:r>
            <a:r>
              <a:rPr lang="ru-RU" sz="2800" dirty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chemeClr val="tx1"/>
                </a:solidFill>
              </a:rPr>
              <a:t>мейкой» между предметами</a:t>
            </a:r>
            <a:r>
              <a:rPr lang="ru-RU" sz="2800" dirty="0">
                <a:solidFill>
                  <a:schemeClr val="tx1"/>
                </a:solidFill>
              </a:rPr>
              <a:t>; закрепить умение подлезать под дугу, не </a:t>
            </a:r>
            <a:r>
              <a:rPr lang="ru-RU" sz="2800" dirty="0" smtClean="0">
                <a:solidFill>
                  <a:schemeClr val="tx1"/>
                </a:solidFill>
              </a:rPr>
              <a:t>касаясь её; продолжать учить мягкому приземлению в прыжках через предметы; развивать точность при броске в вертикальную цель. Воспитывать настойчивость, желание заниматься,  доброжелательное отношение к окружающим.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Оборудование: массажные «кочки», дуга, модули, Стойка с кольцом, массажный мяч, шапочка «лисичка».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03584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И. руками взмах, отталкиваемся энергично, приземляемся мягко на носочки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700808"/>
            <a:ext cx="3456384" cy="4754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679" r="-7448"/>
          <a:stretch/>
        </p:blipFill>
        <p:spPr>
          <a:xfrm>
            <a:off x="5008656" y="1340768"/>
            <a:ext cx="4104456" cy="495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512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И. прицелься хорошо, не спеши, замах, отведи локоть назад и бросок…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480" y="1892840"/>
            <a:ext cx="3888432" cy="4700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805944"/>
            <a:ext cx="3882782" cy="478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2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9849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И. Ребята вы все задания выполнили, смотрите к нам лисичка прибежала, хочет с вами поиграть в игру «Зайцы и лиса». Сейчас мы с лисичкой считалочкой выберем водящего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50" y="1772816"/>
            <a:ext cx="5143500" cy="47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20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394676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Заключительная часть. 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Подвижная игра «Зайцы и лиса»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Цель: упражнять детей в прыжках на двух ногах; в умение действовать по сигналу, развивать ловкость, внимание ориентировку в пространстве. Воспитывать интерес к игре.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684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7226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«Мама Зайчиха по лесу гуляла,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домик к зайчатам она постучала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тук, тук, тук мои </a:t>
            </a:r>
            <a:r>
              <a:rPr lang="ru-RU" sz="2800" dirty="0" err="1" smtClean="0">
                <a:solidFill>
                  <a:schemeClr val="tx1"/>
                </a:solidFill>
              </a:rPr>
              <a:t>Зайчатки</a:t>
            </a:r>
            <a:r>
              <a:rPr lang="ru-RU" sz="2800" dirty="0" smtClean="0">
                <a:solidFill>
                  <a:schemeClr val="tx1"/>
                </a:solidFill>
              </a:rPr>
              <a:t>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тук. </a:t>
            </a:r>
            <a:r>
              <a:rPr lang="ru-RU" sz="2800" dirty="0">
                <a:solidFill>
                  <a:schemeClr val="tx1"/>
                </a:solidFill>
              </a:rPr>
              <a:t>т</a:t>
            </a:r>
            <a:r>
              <a:rPr lang="ru-RU" sz="2800" dirty="0" smtClean="0">
                <a:solidFill>
                  <a:schemeClr val="tx1"/>
                </a:solidFill>
              </a:rPr>
              <a:t>ук, мои ребятки, выходите погулять,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свежей травки пощипать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2564904"/>
            <a:ext cx="3867894" cy="4293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2564904"/>
            <a:ext cx="3600400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24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9849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«По лесной лужайке поскакали зайки…»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дети прыгают, изображая зайцев;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«Вот бежит лисичка…» дети занимают домики и делают высокую крышу.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772816"/>
            <a:ext cx="4011910" cy="4752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5518" y="1772816"/>
            <a:ext cx="3970709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965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Водящий Лиса ловит тех зайцев, у которых нет высокой крыши.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2029968"/>
            <a:ext cx="6336704" cy="442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0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Игра – самомассаж «Зайка серый умывается»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ребята наши зайки наигрались и чуть-чуть испачкались, давайте научим их умываться.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3888432" cy="48737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709976"/>
            <a:ext cx="3851920" cy="487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205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320"/>
            <a:ext cx="7498080" cy="24346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Ребята вам понравился наш поход в лес? Но  настала пора нам возвращаться в детский сад, а чтобы добраться быстрее мы поедем на паровозе. «Ту-ту загудел паровоз и вагончики повёз…» (ходьба за инструктором в колонне по одному в обход по залу)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708920"/>
            <a:ext cx="3384376" cy="34015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7170" y="3284984"/>
            <a:ext cx="4626829" cy="355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5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36259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Вводная часть</a:t>
            </a:r>
            <a:r>
              <a:rPr lang="ru-RU" sz="2800" dirty="0" smtClean="0">
                <a:solidFill>
                  <a:schemeClr val="tx1"/>
                </a:solidFill>
              </a:rPr>
              <a:t>. Построение в шеренгу. Перестроение в колонну прыжком.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И. группа в шеренгу становись. Здравствуйте ребята. Сегодня мы отправимся в осенний лес.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колонну прыжком раз!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обход по залу шагом марш!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Ходьба разных видов чередуется с обычной.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50" y="2996953"/>
            <a:ext cx="5143500" cy="375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2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Идём на носочках тянемся к солнышку.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0402" y="1052736"/>
            <a:ext cx="681601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98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Под веточками низенько пройдём. Голову не опускайте смотрите, вперед.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Ходьба в присядку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50" y="1556792"/>
            <a:ext cx="514350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2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И. В лесу пеньки, да грибы мухоморы, обойдём их не наступим. Ходьба змейкой между предметами.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844824"/>
            <a:ext cx="3918553" cy="4464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2161" y="1844824"/>
            <a:ext cx="4181839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71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Бег в колонне по одному с изменением темпа бега.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(меняют темп на смену музыки)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7962" y="1556792"/>
            <a:ext cx="5143500" cy="453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525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"/>
          <a:stretch/>
        </p:blipFill>
        <p:spPr>
          <a:xfrm>
            <a:off x="1984255" y="1481328"/>
            <a:ext cx="4473702" cy="51023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Ходьба по залу, восстанавливаем дыхание «Жарко-холодно»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14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Дыхательная гимнастика «Ветерок играет с листочками»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1556792"/>
            <a:ext cx="630936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32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245</TotalTime>
  <Words>324</Words>
  <Application>Microsoft Office PowerPoint</Application>
  <PresentationFormat>Экран (4:3)</PresentationFormat>
  <Paragraphs>29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Физкультурное занятие в средней группе «Ландыши» (классическое с элементами сюжета)  инструктор по физической культуре  Вишневская Наталья Владиславовна  </vt:lpstr>
      <vt:lpstr>Цель: развивать двигательную активность детей, формировать  правильную осанку посредствам физических упражнений.   Задачи: упражнять детей в ходьбе в колонне по одному; на носках, пятках, в присядку, «змейкой» между предметами; закрепить умение подлезать под дугу, не касаясь её; продолжать учить мягкому приземлению в прыжках через предметы; развивать точность при броске в вертикальную цель. Воспитывать настойчивость, желание заниматься,  доброжелательное отношение к окружающим.   Оборудование: массажные «кочки», дуга, модули, Стойка с кольцом, массажный мяч, шапочка «лисичка».  </vt:lpstr>
      <vt:lpstr>Вводная часть. Построение в шеренгу. Перестроение в колонну прыжком.  И. группа в шеренгу становись. Здравствуйте ребята. Сегодня мы отправимся в осенний лес. В колонну прыжком раз! В обход по залу шагом марш! Ходьба разных видов чередуется с обычной.</vt:lpstr>
      <vt:lpstr>Идём на носочках тянемся к солнышку.</vt:lpstr>
      <vt:lpstr>Под веточками низенько пройдём. Голову не опускайте смотрите, вперед. Ходьба в присядку</vt:lpstr>
      <vt:lpstr>И. В лесу пеньки, да грибы мухоморы, обойдём их не наступим. Ходьба змейкой между предметами.</vt:lpstr>
      <vt:lpstr>Бег в колонне по одному с изменением темпа бега. (меняют темп на смену музыки)</vt:lpstr>
      <vt:lpstr>Ходьба по залу, восстанавливаем дыхание «Жарко-холодно» </vt:lpstr>
      <vt:lpstr>Дыхательная гимнастика «Ветерок играет с листочками»</vt:lpstr>
      <vt:lpstr>Основная часть. ОРУ с гимнастическими палками. И. ребята мы пришли на лесную полянку, здесь много палок на земле, хотите с ними поиграть? Тогда раз, два, три – круг собери. Построение в круг.</vt:lpstr>
      <vt:lpstr>1. «Подними палку вверх» и.п. стоя, основная стойка; поднять палку вверх, посмотреть на нее, опустить.</vt:lpstr>
      <vt:lpstr>2. «Покажи палочку» и.п. стоя ноги на ширене плеч; поворот вправо палку повернуть вправо, вернуться в и.п. то же в левую сторону</vt:lpstr>
      <vt:lpstr>3. «Дотянись до носков» и.п. сидя, ноги прямые; наклон вперед, коснуться носков. (колени не сгибаем)</vt:lpstr>
      <vt:lpstr>4. «Ванька-встанька»  и.п. сидя на коленях, палка на плечах; встать на колени, палку вверх, вернуться в и.п.</vt:lpstr>
      <vt:lpstr>«Ванька-встанька». Посмотрите на палку , но голову назад не закидывайте.</vt:lpstr>
      <vt:lpstr>5. «Перепрыгни не задень»  Прыжки чередующиеся с ходьбой и.п. стоя перед палкой, руки на поясе</vt:lpstr>
      <vt:lpstr>Основные виды движений  выполняется поточно 1. Подлезание под дугу (прямо), поднять вверх мяч двумя руками 2. Прыжки двумя ногами через модули 3. Метание в вертикальную цель</vt:lpstr>
      <vt:lpstr>Построение детей в колонну. И. ребята сегодня в нашем лесу мы будем проходить под низкими ветками деревьев ( под дугой), там ёжик живет поднимите его вверх, пола и дуги не касаться; перепрыгивать через ручейки, двумя ногами; и бросать шишки белочке в дупло, старайтесь метиться точно.</vt:lpstr>
      <vt:lpstr>И. прогибайтесь в спине, чтобы не задевать дугу. Подними ёжика высоко, чтобы все увидели</vt:lpstr>
      <vt:lpstr>И. руками взмах, отталкиваемся энергично, приземляемся мягко на носочки</vt:lpstr>
      <vt:lpstr>И. прицелься хорошо, не спеши, замах, отведи локоть назад и бросок…</vt:lpstr>
      <vt:lpstr>И. Ребята вы все задания выполнили, смотрите к нам лисичка прибежала, хочет с вами поиграть в игру «Зайцы и лиса». Сейчас мы с лисичкой считалочкой выберем водящего</vt:lpstr>
      <vt:lpstr>Заключительная часть.   Подвижная игра «Зайцы и лиса» Цель: упражнять детей в прыжках на двух ногах; в умение действовать по сигналу, развивать ловкость, внимание ориентировку в пространстве. Воспитывать интерес к игре.</vt:lpstr>
      <vt:lpstr>«Мама Зайчиха по лесу гуляла, в домик к зайчатам она постучала тук, тук, тук мои Зайчатки, тук. тук, мои ребятки, выходите погулять, свежей травки пощипать. </vt:lpstr>
      <vt:lpstr>«По лесной лужайке поскакали зайки…» дети прыгают, изображая зайцев;  «Вот бежит лисичка…» дети занимают домики и делают высокую крышу.</vt:lpstr>
      <vt:lpstr>Водящий Лиса ловит тех зайцев, у которых нет высокой крыши.</vt:lpstr>
      <vt:lpstr>Игра – самомассаж «Зайка серый умывается» ребята наши зайки наигрались и чуть-чуть испачкались, давайте научим их умываться.</vt:lpstr>
      <vt:lpstr>Ребята вам понравился наш поход в лес? Но  настала пора нам возвращаться в детский сад, а чтобы добраться быстрее мы поедем на паровозе. «Ту-ту загудел паровоз и вагончики повёз…» (ходьба за инструктором в колонне по одному в обход по залу)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Физкультурное занятие в средней группе «Ландыши» (классическое с элементами сюжета)  инструктор по физической культуре  Вишневская Наталья Владиславовна  </dc:title>
  <dc:creator>Наталья</dc:creator>
  <cp:lastModifiedBy>Наталья</cp:lastModifiedBy>
  <cp:revision>25</cp:revision>
  <dcterms:created xsi:type="dcterms:W3CDTF">2015-10-07T16:18:22Z</dcterms:created>
  <dcterms:modified xsi:type="dcterms:W3CDTF">2017-09-20T16:27:08Z</dcterms:modified>
</cp:coreProperties>
</file>