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4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634C44E-D683-4D47-8797-AA5A48DA2F85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382A6AF-3BA9-4E7D-981F-398B5A1B2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«Человек и человечность»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Проект ученика 6 «Б» класса</a:t>
            </a:r>
          </a:p>
          <a:p>
            <a:r>
              <a:rPr lang="ru-RU" dirty="0" smtClean="0"/>
              <a:t>Гаврилова  Максима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Все мы любим своих бабушек и дедушек, стараемся им помогать. А особенно внимания и помощи ждут старики - наши прадедушки и прабабушки. Моя прабабушка живет в деревне, ее зовут Антонина Ивановна, ей 82 года. Она  живет одна и часто болеет. Мы каждые выходные приезжаем  и помогаем ей, она очень нуждается в нашей помощи. Я хожу в магазин за продуктами, в аптеку за лекарствами, чищу  зимой снег во дворе. Мама делает уборку, стирает и готовит еду. </a:t>
            </a:r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я помогаю прабабушке</a:t>
            </a:r>
            <a:endParaRPr lang="ru-RU" dirty="0"/>
          </a:p>
        </p:txBody>
      </p:sp>
      <p:pic>
        <p:nvPicPr>
          <p:cNvPr id="7" name="Содержимое 6" descr="фото 01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97919"/>
            <a:ext cx="4038600" cy="26924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700" dirty="0" smtClean="0"/>
              <a:t>Прабабушка очень  нас ждет и всегда бывает рада нашему приезду! Особенно,  когда мы все собираемся на ее День </a:t>
            </a:r>
            <a:r>
              <a:rPr lang="ru-RU" sz="1700" dirty="0" smtClean="0"/>
              <a:t>рождение!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Мы все должны быть опорой пожилым людям, обязаны уважать их возраст и ценить их. </a:t>
            </a:r>
          </a:p>
          <a:p>
            <a:r>
              <a:rPr lang="ru-RU" sz="1700" dirty="0" smtClean="0"/>
              <a:t>Берегите своих близких и относитесь уважительно к пожилым людям. Они заслужили наше почтение и уважение! Спешите делать добрые дела, пока они живы!</a:t>
            </a:r>
          </a:p>
          <a:p>
            <a:endParaRPr lang="ru-RU" dirty="0"/>
          </a:p>
        </p:txBody>
      </p:sp>
      <p:pic>
        <p:nvPicPr>
          <p:cNvPr id="5" name="Содержимое 4" descr="фото 0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85992"/>
            <a:ext cx="4038600" cy="300039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Люблю свою семью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</TotalTime>
  <Words>136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Lucida Sans Unicode</vt:lpstr>
      <vt:lpstr>Verdana</vt:lpstr>
      <vt:lpstr>Wingdings 2</vt:lpstr>
      <vt:lpstr>Wingdings 3</vt:lpstr>
      <vt:lpstr>Открытая</vt:lpstr>
      <vt:lpstr>«Человек и человечность»</vt:lpstr>
      <vt:lpstr>Как я помогаю прабабушке</vt:lpstr>
      <vt:lpstr>Люблю свою семью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Помощь близким</dc:title>
  <dc:creator>Admin</dc:creator>
  <cp:lastModifiedBy>Кабинет №9</cp:lastModifiedBy>
  <cp:revision>15</cp:revision>
  <dcterms:created xsi:type="dcterms:W3CDTF">2017-03-12T14:29:33Z</dcterms:created>
  <dcterms:modified xsi:type="dcterms:W3CDTF">2017-03-15T05:26:57Z</dcterms:modified>
</cp:coreProperties>
</file>