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9" r:id="rId7"/>
    <p:sldId id="283" r:id="rId8"/>
    <p:sldId id="285" r:id="rId9"/>
    <p:sldId id="263" r:id="rId10"/>
    <p:sldId id="284" r:id="rId11"/>
    <p:sldId id="271" r:id="rId12"/>
    <p:sldId id="286" r:id="rId13"/>
    <p:sldId id="273" r:id="rId14"/>
    <p:sldId id="28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76125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Детский проект</a:t>
            </a:r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564904"/>
            <a:ext cx="8287072" cy="403244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57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«История игрушек»</a:t>
            </a:r>
          </a:p>
          <a:p>
            <a:endParaRPr lang="ru-RU" sz="57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ru-RU" sz="46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 детьми средней группы</a:t>
            </a:r>
          </a:p>
          <a:p>
            <a:pPr algn="ctr"/>
            <a:endParaRPr lang="ru-RU" sz="4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err="1" smtClean="0">
                <a:solidFill>
                  <a:srgbClr val="FFFF00"/>
                </a:solidFill>
              </a:rPr>
              <a:t>Сарзанова</a:t>
            </a:r>
            <a:r>
              <a:rPr lang="ru-RU" sz="3600" dirty="0" smtClean="0">
                <a:solidFill>
                  <a:srgbClr val="FFFF00"/>
                </a:solidFill>
              </a:rPr>
              <a:t> Оксана Геннадьевна,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воспитатель высшей квалификационной категории 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МБДОУ «ЦРР – д/с «Росинка», город Абакан</a:t>
            </a:r>
          </a:p>
          <a:p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игрушки\20161213_065628.jpg"/>
          <p:cNvPicPr>
            <a:picLocks noChangeAspect="1" noChangeArrowheads="1"/>
          </p:cNvPicPr>
          <p:nvPr/>
        </p:nvPicPr>
        <p:blipFill>
          <a:blip r:embed="rId2" cstate="print"/>
          <a:srcRect l="28302" r="24528"/>
          <a:stretch>
            <a:fillRect/>
          </a:stretch>
        </p:blipFill>
        <p:spPr bwMode="auto">
          <a:xfrm>
            <a:off x="357158" y="214290"/>
            <a:ext cx="2286016" cy="3634766"/>
          </a:xfrm>
          <a:prstGeom prst="rect">
            <a:avLst/>
          </a:prstGeom>
          <a:noFill/>
        </p:spPr>
      </p:pic>
      <p:pic>
        <p:nvPicPr>
          <p:cNvPr id="1027" name="Picture 3" descr="E:\игрушки\20161206_135938.jpg"/>
          <p:cNvPicPr>
            <a:picLocks noChangeAspect="1" noChangeArrowheads="1"/>
          </p:cNvPicPr>
          <p:nvPr/>
        </p:nvPicPr>
        <p:blipFill>
          <a:blip r:embed="rId3" cstate="print"/>
          <a:srcRect l="24490" r="26530"/>
          <a:stretch>
            <a:fillRect/>
          </a:stretch>
        </p:blipFill>
        <p:spPr bwMode="auto">
          <a:xfrm>
            <a:off x="5500694" y="285728"/>
            <a:ext cx="2428892" cy="3719208"/>
          </a:xfrm>
          <a:prstGeom prst="rect">
            <a:avLst/>
          </a:prstGeom>
          <a:noFill/>
        </p:spPr>
      </p:pic>
      <p:pic>
        <p:nvPicPr>
          <p:cNvPr id="1028" name="Picture 4" descr="E:\игрушки\20161206_1400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3214686"/>
            <a:ext cx="4190997" cy="3143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iдевоч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024307"/>
            <a:ext cx="3509967" cy="2833693"/>
          </a:xfrm>
          <a:prstGeom prst="rect">
            <a:avLst/>
          </a:prstGeom>
          <a:noFill/>
        </p:spPr>
      </p:pic>
      <p:pic>
        <p:nvPicPr>
          <p:cNvPr id="12291" name="Picture 3" descr="C:\Users\User\Desktop\мальчи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810125"/>
            <a:ext cx="1619250" cy="204787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357158" y="500042"/>
            <a:ext cx="3929090" cy="3429024"/>
          </a:xfrm>
          <a:prstGeom prst="cloudCallout">
            <a:avLst>
              <a:gd name="adj1" fmla="val -27223"/>
              <a:gd name="adj2" fmla="val 729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Мы узнали , что раньше игрушки делали из камня и дерева. А еще наши папы играли в деревянные машинки.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4500562" y="285728"/>
            <a:ext cx="3643338" cy="2643206"/>
          </a:xfrm>
          <a:prstGeom prst="cloudCallout">
            <a:avLst>
              <a:gd name="adj1" fmla="val 27550"/>
              <a:gd name="adj2" fmla="val 994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Узнали о том, что мамы делали кукол из ниток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платочков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мы научились делать такие.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l5_m9CMM_A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928670"/>
            <a:ext cx="7286644" cy="54649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маль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071942"/>
            <a:ext cx="1619250" cy="2047875"/>
          </a:xfrm>
          <a:prstGeom prst="rect">
            <a:avLst/>
          </a:prstGeom>
          <a:noFill/>
        </p:spPr>
      </p:pic>
      <p:pic>
        <p:nvPicPr>
          <p:cNvPr id="3" name="Picture 2" descr="C:\Users\User\Desktop\iдевоч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3786190"/>
            <a:ext cx="2857488" cy="2833693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214282" y="285728"/>
            <a:ext cx="3857652" cy="2327160"/>
          </a:xfrm>
          <a:prstGeom prst="cloudCallout">
            <a:avLst>
              <a:gd name="adj1" fmla="val -34316"/>
              <a:gd name="adj2" fmla="val 856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Нашими главными помощниками были мамы и папы и конечно наши воспитатели. Нашим родителям тоже задавали вопросы.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4714876" y="0"/>
            <a:ext cx="4214842" cy="2327160"/>
          </a:xfrm>
          <a:prstGeom prst="cloudCallout">
            <a:avLst>
              <a:gd name="adj1" fmla="val 20791"/>
              <a:gd name="adj2" fmla="val 1060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Мы много узнали и итоговым событием стала выставка наших игрушек.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93922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за внимание!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C:\Users\User\Desktop\маль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071942"/>
            <a:ext cx="1619250" cy="2047875"/>
          </a:xfrm>
          <a:prstGeom prst="rect">
            <a:avLst/>
          </a:prstGeom>
          <a:noFill/>
        </p:spPr>
      </p:pic>
      <p:pic>
        <p:nvPicPr>
          <p:cNvPr id="4" name="Picture 2" descr="C:\Users\User\Desktop\iдевоч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52" y="3643314"/>
            <a:ext cx="3286148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девочка и маль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580317"/>
            <a:ext cx="4953008" cy="3677608"/>
          </a:xfrm>
          <a:prstGeom prst="rect">
            <a:avLst/>
          </a:prstGeom>
          <a:noFill/>
        </p:spPr>
      </p:pic>
      <p:pic>
        <p:nvPicPr>
          <p:cNvPr id="1027" name="Picture 3" descr="C:\Users\User\Desktop\девочка и маль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2686401"/>
            <a:ext cx="4810132" cy="3571523"/>
          </a:xfrm>
          <a:prstGeom prst="rect">
            <a:avLst/>
          </a:prstGeom>
          <a:noFill/>
        </p:spPr>
      </p:pic>
      <p:sp>
        <p:nvSpPr>
          <p:cNvPr id="4" name="Овальная выноска 3"/>
          <p:cNvSpPr/>
          <p:nvPr/>
        </p:nvSpPr>
        <p:spPr>
          <a:xfrm>
            <a:off x="428596" y="500042"/>
            <a:ext cx="3643338" cy="2357454"/>
          </a:xfrm>
          <a:prstGeom prst="wedgeEllipseCallout">
            <a:avLst>
              <a:gd name="adj1" fmla="val 53914"/>
              <a:gd name="adj2" fmla="val 775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Мы с мамой убирались дома в выходной и наткнулись на мамину куклу. И мне стало интересно, а какими игрушками играли наши мамы?</a:t>
            </a:r>
            <a:endParaRPr lang="ru-RU" dirty="0"/>
          </a:p>
        </p:txBody>
      </p:sp>
      <p:sp>
        <p:nvSpPr>
          <p:cNvPr id="5" name="Овальная выноска 4"/>
          <p:cNvSpPr/>
          <p:nvPr/>
        </p:nvSpPr>
        <p:spPr>
          <a:xfrm>
            <a:off x="4572000" y="785794"/>
            <a:ext cx="2571768" cy="1612780"/>
          </a:xfrm>
          <a:prstGeom prst="wedgeEllipseCallout">
            <a:avLst>
              <a:gd name="adj1" fmla="val 53914"/>
              <a:gd name="adj2" fmla="val 775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у пап  и дедушек тоже были игрушки?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дет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14290"/>
            <a:ext cx="7500990" cy="627320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71736" y="1857364"/>
            <a:ext cx="37147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мы знаем о игрушках?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хотим узнать?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где найти необходимую информацию?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воспитатель и дети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362" y="1142984"/>
            <a:ext cx="8165604" cy="5500726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571472" y="2357430"/>
            <a:ext cx="1914532" cy="1469904"/>
          </a:xfrm>
          <a:prstGeom prst="cloudCallout">
            <a:avLst>
              <a:gd name="adj1" fmla="val 45743"/>
              <a:gd name="adj2" fmla="val 681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Посмотреть в интернете или по телевизору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928662" y="714356"/>
            <a:ext cx="1843094" cy="1469904"/>
          </a:xfrm>
          <a:prstGeom prst="cloudCallout">
            <a:avLst>
              <a:gd name="adj1" fmla="val 36797"/>
              <a:gd name="adj2" fmla="val 543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Спросить у родителей или взрослых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3357554" y="285728"/>
            <a:ext cx="2428892" cy="111271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узнать , что такое игрушка и какими они были раньше?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6215074" y="1214422"/>
            <a:ext cx="2428892" cy="1500198"/>
          </a:xfrm>
          <a:prstGeom prst="cloudCallout">
            <a:avLst>
              <a:gd name="adj1" fmla="val -65705"/>
              <a:gd name="adj2" fmla="val 58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Прочитать в книгах или провести исследование  самим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500042"/>
            <a:ext cx="7772400" cy="107157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Наш план: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Отправиться в музей игрушки и узнать, какими они были раньше;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Познакомиться с материалами из которых делают игрушки и определить самый безопасный;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Пополнить центр театра игрушками-самоделками (совместно с родителями);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Познакомиться с игрушками детей других групп;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Провести выставку игрушек сделанных своими руками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дети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642" y="0"/>
            <a:ext cx="8474715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9" y="3286124"/>
            <a:ext cx="43577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Вот так проходило 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наше исследование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305800" cy="5857916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Мы были на виртуальной экскурсии «Музей игрушек». Там мы узнали, что игрушки были всегда, даже древние люди играли в игрушки.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Мы узнали, что для изготовления игрушек используют дерево, пластмассу, ткани, мех, глину и железо.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Ходили в гости к ребятам из старшей группы и они нам показали «Музей народной игрушки»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Узнали, что есть игрушки для девочек и мальчик и какими они были раньше.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NkKwHe1dIFE.jpg"/>
          <p:cNvPicPr>
            <a:picLocks noChangeAspect="1" noChangeArrowheads="1"/>
          </p:cNvPicPr>
          <p:nvPr/>
        </p:nvPicPr>
        <p:blipFill>
          <a:blip r:embed="rId2" cstate="print"/>
          <a:srcRect b="19576"/>
          <a:stretch>
            <a:fillRect/>
          </a:stretch>
        </p:blipFill>
        <p:spPr bwMode="auto">
          <a:xfrm>
            <a:off x="4500562" y="428604"/>
            <a:ext cx="4500562" cy="2714644"/>
          </a:xfrm>
          <a:prstGeom prst="rect">
            <a:avLst/>
          </a:prstGeom>
          <a:noFill/>
        </p:spPr>
      </p:pic>
      <p:pic>
        <p:nvPicPr>
          <p:cNvPr id="1028" name="Picture 4" descr="C:\Users\User\Desktop\_yusePQH3Uw.jpg"/>
          <p:cNvPicPr>
            <a:picLocks noChangeAspect="1" noChangeArrowheads="1"/>
          </p:cNvPicPr>
          <p:nvPr/>
        </p:nvPicPr>
        <p:blipFill>
          <a:blip r:embed="rId3" cstate="print"/>
          <a:srcRect b="35417"/>
          <a:stretch>
            <a:fillRect/>
          </a:stretch>
        </p:blipFill>
        <p:spPr bwMode="auto">
          <a:xfrm>
            <a:off x="3214678" y="3214686"/>
            <a:ext cx="5751853" cy="2786058"/>
          </a:xfrm>
          <a:prstGeom prst="rect">
            <a:avLst/>
          </a:prstGeom>
          <a:noFill/>
        </p:spPr>
      </p:pic>
      <p:pic>
        <p:nvPicPr>
          <p:cNvPr id="1029" name="Picture 5" descr="C:\Users\User\Desktop\4zMUDPZqlIA.jpg"/>
          <p:cNvPicPr>
            <a:picLocks noChangeAspect="1" noChangeArrowheads="1"/>
          </p:cNvPicPr>
          <p:nvPr/>
        </p:nvPicPr>
        <p:blipFill>
          <a:blip r:embed="rId4" cstate="print"/>
          <a:srcRect b="16021"/>
          <a:stretch>
            <a:fillRect/>
          </a:stretch>
        </p:blipFill>
        <p:spPr bwMode="auto">
          <a:xfrm>
            <a:off x="0" y="214289"/>
            <a:ext cx="4310061" cy="27146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дети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7260269" cy="587523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14546" y="2928934"/>
            <a:ext cx="39640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какие игрушки получились у нас с помощью мам и пап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224</TotalTime>
  <Words>269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Детский проект</vt:lpstr>
      <vt:lpstr>Слайд 2</vt:lpstr>
      <vt:lpstr>Слайд 3</vt:lpstr>
      <vt:lpstr>Слайд 4</vt:lpstr>
      <vt:lpstr>Наш план:</vt:lpstr>
      <vt:lpstr>Слайд 6</vt:lpstr>
      <vt:lpstr>        Мы были на виртуальной экскурсии «Музей игрушек». Там мы узнали, что игрушки были всегда, даже древние люди играли в игрушки.           Мы узнали, что для изготовления игрушек используют дерево, пластмассу, ткани, мех, глину и железо.            Ходили в гости к ребятам из старшей группы и они нам показали «Музей народной игрушки»           Узнали, что есть игрушки для девочек и мальчик и какими они были раньше.</vt:lpstr>
      <vt:lpstr>Слайд 8</vt:lpstr>
      <vt:lpstr>Слайд 9</vt:lpstr>
      <vt:lpstr>Слайд 10</vt:lpstr>
      <vt:lpstr>Слайд 11</vt:lpstr>
      <vt:lpstr>Слайд 12</vt:lpstr>
      <vt:lpstr>Слайд 13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детей подготовительной к школе группы</dc:title>
  <dc:creator>Эля</dc:creator>
  <cp:lastModifiedBy>Эля</cp:lastModifiedBy>
  <cp:revision>35</cp:revision>
  <dcterms:created xsi:type="dcterms:W3CDTF">2017-08-31T08:04:55Z</dcterms:created>
  <dcterms:modified xsi:type="dcterms:W3CDTF">2017-09-04T02:20:51Z</dcterms:modified>
</cp:coreProperties>
</file>