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57" r:id="rId3"/>
    <p:sldId id="264" r:id="rId4"/>
    <p:sldId id="262" r:id="rId5"/>
    <p:sldId id="267" r:id="rId6"/>
    <p:sldId id="269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387E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357298"/>
            <a:ext cx="76438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Лампочка </a:t>
            </a:r>
            <a:r>
              <a:rPr lang="ru-RU" sz="4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турында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әкият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Картинки по запросу картинки лампочек 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428868"/>
            <a:ext cx="2647950" cy="33337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95513" y="1484313"/>
            <a:ext cx="4537075" cy="46751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00299" y="1357298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Я</a:t>
            </a:r>
            <a:r>
              <a:rPr lang="ru-RU" dirty="0" err="1" smtClean="0"/>
              <a:t>шәгән,  </a:t>
            </a:r>
            <a:r>
              <a:rPr lang="ru-RU" dirty="0" err="1" smtClean="0"/>
              <a:t>ди</a:t>
            </a:r>
            <a:r>
              <a:rPr lang="ru-RU" dirty="0" smtClean="0"/>
              <a:t> </a:t>
            </a:r>
            <a:r>
              <a:rPr lang="ru-RU" dirty="0" smtClean="0"/>
              <a:t>, </a:t>
            </a:r>
            <a:r>
              <a:rPr lang="ru-RU" dirty="0" err="1" smtClean="0"/>
              <a:t>бер</a:t>
            </a:r>
            <a:r>
              <a:rPr lang="ru-RU" dirty="0" smtClean="0"/>
              <a:t>   </a:t>
            </a:r>
            <a:r>
              <a:rPr lang="ru-RU" dirty="0" err="1" smtClean="0"/>
              <a:t>йортта</a:t>
            </a:r>
            <a:r>
              <a:rPr lang="ru-RU" dirty="0" smtClean="0"/>
              <a:t>  лампочка .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30003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Ул</a:t>
            </a:r>
            <a:r>
              <a:rPr lang="ru-RU" dirty="0" smtClean="0"/>
              <a:t> </a:t>
            </a:r>
            <a:r>
              <a:rPr lang="ru-RU" dirty="0" err="1" smtClean="0"/>
              <a:t>бик</a:t>
            </a:r>
            <a:r>
              <a:rPr lang="ru-RU" dirty="0" smtClean="0"/>
              <a:t>  </a:t>
            </a:r>
            <a:r>
              <a:rPr lang="ru-RU" dirty="0" err="1" smtClean="0"/>
              <a:t>үз  </a:t>
            </a:r>
            <a:r>
              <a:rPr lang="ru-RU" dirty="0" err="1" smtClean="0"/>
              <a:t>сүзле,  </a:t>
            </a:r>
            <a:r>
              <a:rPr lang="ru-RU" dirty="0" err="1" smtClean="0"/>
              <a:t>булган</a:t>
            </a:r>
            <a:r>
              <a:rPr lang="ru-RU" dirty="0" smtClean="0"/>
              <a:t> </a:t>
            </a:r>
            <a:r>
              <a:rPr lang="ru-RU" dirty="0" smtClean="0"/>
              <a:t>, </a:t>
            </a:r>
            <a:r>
              <a:rPr lang="ru-RU" dirty="0" err="1" smtClean="0"/>
              <a:t>ди</a:t>
            </a:r>
            <a:r>
              <a:rPr lang="ru-RU" dirty="0" smtClean="0"/>
              <a:t>,  </a:t>
            </a:r>
            <a:r>
              <a:rPr lang="ru-RU" dirty="0" err="1" smtClean="0"/>
              <a:t>кайчан</a:t>
            </a:r>
            <a:r>
              <a:rPr lang="ru-RU" dirty="0" smtClean="0"/>
              <a:t> </a:t>
            </a:r>
            <a:r>
              <a:rPr lang="ru-RU" dirty="0" err="1" smtClean="0"/>
              <a:t>теләгән </a:t>
            </a:r>
            <a:r>
              <a:rPr lang="ru-RU" dirty="0" smtClean="0"/>
              <a:t>, </a:t>
            </a:r>
            <a:r>
              <a:rPr lang="ru-RU" dirty="0" err="1" smtClean="0"/>
              <a:t>шул</a:t>
            </a:r>
            <a:r>
              <a:rPr lang="ru-RU" dirty="0" smtClean="0"/>
              <a:t> </a:t>
            </a:r>
            <a:r>
              <a:rPr lang="ru-RU" dirty="0" err="1" smtClean="0"/>
              <a:t>вакытта</a:t>
            </a:r>
            <a:r>
              <a:rPr lang="ru-RU" dirty="0" smtClean="0"/>
              <a:t>  </a:t>
            </a:r>
            <a:r>
              <a:rPr lang="ru-RU" dirty="0" err="1" smtClean="0"/>
              <a:t>янган</a:t>
            </a:r>
            <a:r>
              <a:rPr lang="ru-RU" dirty="0" smtClean="0"/>
              <a:t> , </a:t>
            </a:r>
            <a:r>
              <a:rPr lang="ru-RU" dirty="0" err="1" smtClean="0"/>
              <a:t>ди</a:t>
            </a:r>
            <a:r>
              <a:rPr lang="ru-RU" dirty="0" smtClean="0"/>
              <a:t>, </a:t>
            </a:r>
            <a:r>
              <a:rPr lang="ru-RU" dirty="0" err="1" smtClean="0"/>
              <a:t>бер</a:t>
            </a:r>
            <a:r>
              <a:rPr lang="ru-RU" dirty="0" smtClean="0"/>
              <a:t> </a:t>
            </a:r>
            <a:r>
              <a:rPr lang="ru-RU" dirty="0" err="1" smtClean="0"/>
              <a:t>кемне</a:t>
            </a: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тынламаган</a:t>
            </a:r>
            <a:r>
              <a:rPr lang="ru-RU" dirty="0" smtClean="0"/>
              <a:t>.  Бер </a:t>
            </a:r>
            <a:r>
              <a:rPr lang="ru-RU" dirty="0" err="1" smtClean="0"/>
              <a:t>вакыт</a:t>
            </a:r>
            <a:r>
              <a:rPr lang="ru-RU" dirty="0" smtClean="0"/>
              <a:t> </a:t>
            </a:r>
            <a:r>
              <a:rPr lang="ru-RU" dirty="0" smtClean="0"/>
              <a:t>,</a:t>
            </a:r>
            <a:r>
              <a:rPr lang="ru-RU" dirty="0" err="1" smtClean="0"/>
              <a:t>ул</a:t>
            </a:r>
            <a:r>
              <a:rPr lang="ru-RU" dirty="0" smtClean="0"/>
              <a:t>  </a:t>
            </a:r>
            <a:r>
              <a:rPr lang="ru-RU" dirty="0" err="1" smtClean="0"/>
              <a:t>янып</a:t>
            </a:r>
            <a:r>
              <a:rPr lang="ru-RU" dirty="0" smtClean="0"/>
              <a:t> </a:t>
            </a:r>
            <a:r>
              <a:rPr lang="ru-RU" dirty="0" err="1" smtClean="0"/>
              <a:t>чыккан</a:t>
            </a:r>
            <a:r>
              <a:rPr lang="ru-RU" dirty="0" smtClean="0"/>
              <a:t> ,</a:t>
            </a:r>
            <a:r>
              <a:rPr lang="ru-RU" dirty="0" err="1" smtClean="0"/>
              <a:t>ди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122" name="Picture 2" descr="Картинки по запросу картинки лампочек 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71612"/>
            <a:ext cx="2000264" cy="298132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71736" y="2357430"/>
            <a:ext cx="42862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Лампочкыны</a:t>
            </a:r>
            <a:r>
              <a:rPr lang="ru-RU" dirty="0" smtClean="0"/>
              <a:t>  </a:t>
            </a:r>
            <a:r>
              <a:rPr lang="ru-RU" dirty="0" err="1" smtClean="0"/>
              <a:t>алганнар</a:t>
            </a:r>
            <a:r>
              <a:rPr lang="ru-RU" dirty="0" smtClean="0"/>
              <a:t>  </a:t>
            </a:r>
            <a:r>
              <a:rPr lang="ru-RU" dirty="0" smtClean="0"/>
              <a:t>да, </a:t>
            </a:r>
            <a:r>
              <a:rPr lang="ru-RU" dirty="0" err="1" smtClean="0"/>
              <a:t>сарайга</a:t>
            </a:r>
            <a:r>
              <a:rPr lang="ru-RU" dirty="0" smtClean="0"/>
              <a:t>  иске  </a:t>
            </a:r>
            <a:r>
              <a:rPr lang="ru-RU" dirty="0" err="1" smtClean="0"/>
              <a:t>әйберләр</a:t>
            </a:r>
            <a:r>
              <a:rPr lang="ru-RU" dirty="0" smtClean="0"/>
              <a:t>:   </a:t>
            </a:r>
            <a:r>
              <a:rPr lang="ru-RU" dirty="0" err="1" smtClean="0"/>
              <a:t>ватык</a:t>
            </a:r>
            <a:r>
              <a:rPr lang="ru-RU" dirty="0" smtClean="0"/>
              <a:t>   </a:t>
            </a:r>
            <a:r>
              <a:rPr lang="ru-RU" dirty="0" err="1" smtClean="0"/>
              <a:t>урындык</a:t>
            </a:r>
            <a:r>
              <a:rPr lang="ru-RU" dirty="0" smtClean="0"/>
              <a:t> </a:t>
            </a:r>
            <a:r>
              <a:rPr lang="en-US" dirty="0" smtClean="0"/>
              <a:t> h </a:t>
            </a:r>
            <a:r>
              <a:rPr lang="tt-RU" dirty="0" smtClean="0"/>
              <a:t>әм    лейка </a:t>
            </a:r>
            <a:r>
              <a:rPr lang="ru-RU" dirty="0" err="1" smtClean="0"/>
              <a:t>янына</a:t>
            </a:r>
            <a:r>
              <a:rPr lang="ru-RU" dirty="0" smtClean="0"/>
              <a:t> </a:t>
            </a:r>
            <a:r>
              <a:rPr lang="ru-RU" dirty="0" err="1" smtClean="0"/>
              <a:t>итеп</a:t>
            </a:r>
            <a:r>
              <a:rPr lang="ru-RU" dirty="0" smtClean="0"/>
              <a:t> </a:t>
            </a:r>
            <a:r>
              <a:rPr lang="ru-RU" dirty="0" err="1" smtClean="0"/>
              <a:t>куйганнар</a:t>
            </a:r>
            <a:r>
              <a:rPr lang="ru-RU" dirty="0" smtClean="0"/>
              <a:t> </a:t>
            </a:r>
            <a:r>
              <a:rPr lang="ru-RU" dirty="0" smtClean="0"/>
              <a:t>,</a:t>
            </a:r>
            <a:r>
              <a:rPr lang="ru-RU" dirty="0" err="1" smtClean="0"/>
              <a:t>ди</a:t>
            </a:r>
            <a:r>
              <a:rPr lang="ru-RU" dirty="0" smtClean="0"/>
              <a:t>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err="1" smtClean="0"/>
              <a:t>Сез</a:t>
            </a:r>
            <a:r>
              <a:rPr lang="ru-RU" dirty="0" smtClean="0"/>
              <a:t> </a:t>
            </a:r>
            <a:r>
              <a:rPr lang="ru-RU" dirty="0" err="1" smtClean="0"/>
              <a:t>кем,хөрмәтле   туташ</a:t>
            </a:r>
            <a:r>
              <a:rPr lang="ru-RU" dirty="0" smtClean="0"/>
              <a:t> ?  - </a:t>
            </a:r>
            <a:r>
              <a:rPr lang="ru-RU" dirty="0" err="1" smtClean="0"/>
              <a:t>дип</a:t>
            </a:r>
            <a:r>
              <a:rPr lang="ru-RU" dirty="0" smtClean="0"/>
              <a:t> </a:t>
            </a:r>
            <a:r>
              <a:rPr lang="ru-RU" dirty="0" err="1" smtClean="0"/>
              <a:t>сораган</a:t>
            </a:r>
            <a:r>
              <a:rPr lang="ru-RU" dirty="0" smtClean="0"/>
              <a:t> </a:t>
            </a:r>
            <a:r>
              <a:rPr lang="ru-RU" dirty="0" err="1" smtClean="0"/>
              <a:t>У</a:t>
            </a:r>
            <a:r>
              <a:rPr lang="ru-RU" dirty="0" err="1" smtClean="0"/>
              <a:t>рындык</a:t>
            </a:r>
            <a:r>
              <a:rPr lang="ru-RU" dirty="0" smtClean="0"/>
              <a:t>.</a:t>
            </a:r>
            <a:r>
              <a:rPr lang="tt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tt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tt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tt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 Лампочка .- дигән  ул.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tt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Ә сез ничек монда килеп эләктегез ?–дип сораган </a:t>
            </a:r>
            <a:r>
              <a:rPr lang="tt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Лейка</a:t>
            </a:r>
            <a:r>
              <a:rPr lang="tt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tt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-Мин  яндым һәм мине   сарайга иттеләр .-диде лампочка. Шулай итеп, ул   сарайда яшәргә   калды.</a:t>
            </a:r>
            <a:endParaRPr lang="tt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Картинки по запросу картинки лампочек 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1981200" cy="23050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2413338"/>
            <a:ext cx="407195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dirty="0" smtClean="0"/>
              <a:t> Яз  килде  ,сарайны   җыясы  булдылар. Ватык урындыкны   ясадылар  да  һәм буядылар ,иске </a:t>
            </a:r>
            <a:r>
              <a:rPr lang="tt-RU" dirty="0" smtClean="0"/>
              <a:t>лейкыны   </a:t>
            </a:r>
            <a:r>
              <a:rPr lang="tt-RU" dirty="0" smtClean="0"/>
              <a:t>бакчага  чыгардылар,ул чәчәкләргә  су сипте  Лампочка   беркемгә дә  кирәк ми иде . Ул бик   борчылды,елап   җибәрде. Лампочка   </a:t>
            </a:r>
            <a:r>
              <a:rPr lang="tt-RU" dirty="0" smtClean="0"/>
              <a:t>аңлады, тискәре булырга ярамый. Әммә  </a:t>
            </a:r>
            <a:r>
              <a:rPr lang="tt-RU" dirty="0" smtClean="0"/>
              <a:t>аны онытмадылар,ә  заводыка бирделәр,  анда  </a:t>
            </a:r>
            <a:r>
              <a:rPr lang="tt-RU" dirty="0" smtClean="0"/>
              <a:t> </a:t>
            </a:r>
            <a:r>
              <a:rPr lang="tt-RU" dirty="0" smtClean="0"/>
              <a:t>яңа лампочка  ясадылар.</a:t>
            </a:r>
            <a:endParaRPr lang="ru-RU" dirty="0"/>
          </a:p>
        </p:txBody>
      </p:sp>
      <p:pic>
        <p:nvPicPr>
          <p:cNvPr id="3074" name="Picture 2" descr="Картинки по запросу картинка уборка старых вещей рису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71744"/>
            <a:ext cx="1981200" cy="23050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7620" y="3857627"/>
            <a:ext cx="46434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dirty="0" smtClean="0"/>
              <a:t> </a:t>
            </a:r>
            <a:r>
              <a:rPr lang="tt-RU" dirty="0" smtClean="0"/>
              <a:t>Яна </a:t>
            </a:r>
            <a:r>
              <a:rPr lang="tt-RU" dirty="0" smtClean="0"/>
              <a:t>лампочка </a:t>
            </a:r>
            <a:r>
              <a:rPr lang="tt-RU" dirty="0" smtClean="0"/>
              <a:t>,   </a:t>
            </a:r>
            <a:r>
              <a:rPr lang="tt-RU" dirty="0" smtClean="0"/>
              <a:t>бик акыллы,игелекле   булган </a:t>
            </a:r>
            <a:r>
              <a:rPr lang="tt-RU" dirty="0" smtClean="0"/>
              <a:t>,ди</a:t>
            </a:r>
            <a:r>
              <a:rPr lang="tt-RU" dirty="0" smtClean="0"/>
              <a:t>. Урамда караңгы булганда , әни кичке аш әзерләгәндә ,балалар дәресләрен өйрәнгәндә янарга   кирәк ,  кояшкай һәм аның нурлары  кунакка килгәндә   ял итергә кирәк,йортта беркем дә  булмаганда  янарга   ярамый икәнен </a:t>
            </a:r>
            <a:r>
              <a:rPr lang="tt-RU" dirty="0" smtClean="0"/>
              <a:t>белгән, </a:t>
            </a:r>
            <a:r>
              <a:rPr lang="tt-RU" dirty="0" smtClean="0"/>
              <a:t>ди.  </a:t>
            </a:r>
            <a:endParaRPr lang="ru-RU" dirty="0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tt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Картинки по запросу картинки по энергосбережению для дошкольн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142984"/>
            <a:ext cx="2795590" cy="1928826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 t="-175" r="8951"/>
          <a:stretch>
            <a:fillRect/>
          </a:stretch>
        </p:blipFill>
        <p:spPr bwMode="auto">
          <a:xfrm>
            <a:off x="142844" y="3143248"/>
            <a:ext cx="357190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Картинки по запросу картинки лампочек  для дете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428604"/>
            <a:ext cx="2076450" cy="220027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071670" y="4801316"/>
            <a:ext cx="50720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Акыллы </a:t>
            </a:r>
            <a:r>
              <a:rPr kumimoji="0" lang="tt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Лампочка </a:t>
            </a:r>
            <a:r>
              <a:rPr kumimoji="0" lang="tt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әйткән</a:t>
            </a:r>
            <a:r>
              <a:rPr kumimoji="0" lang="tt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tt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Утны һәм җылыны  сакларга кирәк</a:t>
            </a:r>
            <a:r>
              <a:rPr kumimoji="0" lang="tt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tt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Яктылык һәм җылылык ,без   бик кирәк , безнең планетанын</a:t>
            </a:r>
            <a:r>
              <a:rPr kumimoji="0" lang="tt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киләчәге саклы ул</a:t>
            </a:r>
            <a:r>
              <a:rPr kumimoji="0" lang="tt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".</a:t>
            </a:r>
            <a:endParaRPr kumimoji="0" lang="tt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AutoShape 3" descr="Картинки по запросу раскраски береги планет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61" name="Picture 5" descr="Картинки по запросу раскраски береги планет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857232"/>
            <a:ext cx="5929354" cy="381001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314</TotalTime>
  <Words>234</Words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Создать игру</dc:title>
  <dc:creator>Пользователь</dc:creator>
  <cp:lastModifiedBy>Пользователь</cp:lastModifiedBy>
  <cp:revision>35</cp:revision>
  <dcterms:created xsi:type="dcterms:W3CDTF">2014-04-12T05:25:17Z</dcterms:created>
  <dcterms:modified xsi:type="dcterms:W3CDTF">2016-09-15T06:44:11Z</dcterms:modified>
</cp:coreProperties>
</file>