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3" r:id="rId3"/>
    <p:sldId id="264" r:id="rId4"/>
    <p:sldId id="265" r:id="rId5"/>
    <p:sldId id="266" r:id="rId6"/>
    <p:sldId id="267" r:id="rId7"/>
    <p:sldId id="269" r:id="rId8"/>
    <p:sldId id="270" r:id="rId9"/>
    <p:sldId id="271" r:id="rId10"/>
    <p:sldId id="268" r:id="rId11"/>
    <p:sldId id="261" r:id="rId12"/>
    <p:sldId id="262" r:id="rId13"/>
    <p:sldId id="272" r:id="rId14"/>
    <p:sldId id="274" r:id="rId15"/>
    <p:sldId id="275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59" autoAdjust="0"/>
    <p:restoredTop sz="96965" autoAdjust="0"/>
  </p:normalViewPr>
  <p:slideViewPr>
    <p:cSldViewPr>
      <p:cViewPr>
        <p:scale>
          <a:sx n="100" d="100"/>
          <a:sy n="100" d="100"/>
        </p:scale>
        <p:origin x="-474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B932A-CE28-4302-8D41-54D34A530F03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196A5-C9A7-45CE-BEA2-AF9977E30C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B23BC-2DB4-4DA6-A0BA-CEA6C9633F7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B23BC-2DB4-4DA6-A0BA-CEA6C9633F7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196A5-C9A7-45CE-BEA2-AF9977E30CF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7030A0"/>
                </a:solidFill>
              </a:rPr>
              <a:t>Добро пожаловать в Англию!</a:t>
            </a:r>
            <a:endParaRPr lang="ru-RU" sz="48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E:\lapbook\достопримечательности\Big Ben\Big Ben (1)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258110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10_england_lond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357298"/>
            <a:ext cx="3048021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london_westminst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2357430"/>
            <a:ext cx="3143240" cy="2368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J:\DSC00836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4357694"/>
            <a:ext cx="3060637" cy="2097080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9" name="Picture 2" descr="Лондон - вот теперь моя мечта. - Sister Butterfly :: Poembook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4286256"/>
            <a:ext cx="3071802" cy="2303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london_bu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64" y="4500570"/>
            <a:ext cx="2857488" cy="215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/>
          <a:lstStyle/>
          <a:p>
            <a:r>
              <a:rPr lang="ru-RU" dirty="0" smtClean="0"/>
              <a:t>Англия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571612"/>
          <a:ext cx="8572560" cy="500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/>
                <a:gridCol w="5643602"/>
              </a:tblGrid>
              <a:tr h="500066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Англия</a:t>
                      </a:r>
                    </a:p>
                    <a:p>
                      <a:r>
                        <a:rPr lang="ru-RU" sz="2400" dirty="0" smtClean="0"/>
                        <a:t>Столица</a:t>
                      </a:r>
                    </a:p>
                    <a:p>
                      <a:r>
                        <a:rPr lang="ru-RU" sz="2400" dirty="0" smtClean="0"/>
                        <a:t>Население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Официальный язык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Символы</a:t>
                      </a:r>
                    </a:p>
                    <a:p>
                      <a:endParaRPr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Самая длинная река 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Самые крупные города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</a:t>
                      </a:r>
                      <a:r>
                        <a:rPr lang="ru-RU" sz="2400" baseline="0" dirty="0" smtClean="0"/>
                        <a:t> с</a:t>
                      </a:r>
                      <a:r>
                        <a:rPr lang="ru-RU" sz="2400" dirty="0" smtClean="0"/>
                        <a:t>амая</a:t>
                      </a:r>
                      <a:r>
                        <a:rPr lang="ru-RU" sz="2400" baseline="0" dirty="0" smtClean="0"/>
                        <a:t> большая часть Великобритании.</a:t>
                      </a:r>
                    </a:p>
                    <a:p>
                      <a:r>
                        <a:rPr lang="ru-RU" sz="2400" baseline="0" dirty="0" smtClean="0"/>
                        <a:t>- Лондон.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aseline="0" dirty="0" smtClean="0"/>
                        <a:t> около 53 миллионов людей.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aseline="0" dirty="0" smtClean="0"/>
                        <a:t> английский.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400" baseline="0" dirty="0" smtClean="0"/>
                        <a:t>-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красная роза; флаг, названный крестом Св. Георгия;  а также Королева Елизавета </a:t>
                      </a: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II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Биг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Бэн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Темза.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400" dirty="0" smtClean="0"/>
                        <a:t>- 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Ливерпуль, Манчестер, Лидс. 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357158" y="642918"/>
            <a:ext cx="8501122" cy="57150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Англия знаменита выдающимися</a:t>
            </a:r>
          </a:p>
          <a:p>
            <a:pPr>
              <a:buNone/>
            </a:pPr>
            <a:r>
              <a:rPr lang="ru-RU" dirty="0" smtClean="0"/>
              <a:t> людьми. Одним из знаменитых</a:t>
            </a:r>
          </a:p>
          <a:p>
            <a:pPr>
              <a:buNone/>
            </a:pPr>
            <a:r>
              <a:rPr lang="ru-RU" dirty="0" smtClean="0"/>
              <a:t> людей является Уильям Шекспир.</a:t>
            </a:r>
          </a:p>
          <a:p>
            <a:pPr>
              <a:buNone/>
            </a:pPr>
            <a:r>
              <a:rPr lang="ru-RU" dirty="0" smtClean="0"/>
              <a:t>    Уильям Шекспир был английским поэтом, писателем и актером. Он   родился в 1564 году в </a:t>
            </a:r>
            <a:r>
              <a:rPr lang="ru-RU" dirty="0" err="1" smtClean="0"/>
              <a:t>Стратфорде-на-Эйвоне</a:t>
            </a:r>
            <a:r>
              <a:rPr lang="ru-RU" dirty="0" smtClean="0"/>
              <a:t>. Его отец был ремесленником. Когда ему исполнилось 18 лет Уильям женился. У него было трое детей, но его сын умер, когда ему было 11. Он написал более 37 пьес, 154 сонетов и много стихотворений. Его самые известные произведения “Ромео и Джульетта” и “Гамлет”.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https://ds02.infourok.ru/uploads/ex/026e/0005328d-4d10e433/img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57166"/>
            <a:ext cx="2619375" cy="1964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285720" y="500043"/>
            <a:ext cx="8429684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Англия знаменита своими достопримечательностями, праздниками, традициями, обычаями, суевериями. Самые важные праздники: Рождество, Пасха, Новый Год, </a:t>
            </a:r>
            <a:r>
              <a:rPr lang="ru-RU" dirty="0" err="1" smtClean="0"/>
              <a:t>Хеллоуин</a:t>
            </a:r>
            <a:r>
              <a:rPr lang="ru-RU" dirty="0" smtClean="0"/>
              <a:t>, День </a:t>
            </a:r>
            <a:r>
              <a:rPr lang="ru-RU" dirty="0" err="1" smtClean="0"/>
              <a:t>Сятого</a:t>
            </a:r>
            <a:r>
              <a:rPr lang="ru-RU" dirty="0" smtClean="0"/>
              <a:t> Валентина. Британские люди также празднуют: ночь Гая Фокса, День Матери, День смеха, день блинов.. </a:t>
            </a:r>
          </a:p>
          <a:p>
            <a:pPr>
              <a:buNone/>
            </a:pPr>
            <a:r>
              <a:rPr lang="ru-RU" dirty="0" smtClean="0"/>
              <a:t>      </a:t>
            </a:r>
            <a:endParaRPr lang="ru-RU" dirty="0"/>
          </a:p>
        </p:txBody>
      </p:sp>
      <p:pic>
        <p:nvPicPr>
          <p:cNvPr id="7" name="Picture 29" descr="im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29520" y="0"/>
            <a:ext cx="1571636" cy="1000131"/>
          </a:xfrm>
          <a:prstGeom prst="rect">
            <a:avLst/>
          </a:prstGeom>
          <a:ln w="25400">
            <a:solidFill>
              <a:srgbClr val="003300"/>
            </a:solidFill>
          </a:ln>
        </p:spPr>
      </p:pic>
      <p:pic>
        <p:nvPicPr>
          <p:cNvPr id="8" name="Picture 114" descr="v2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8596" y="0"/>
            <a:ext cx="1759995" cy="1025509"/>
          </a:xfrm>
          <a:prstGeom prst="rect">
            <a:avLst/>
          </a:prstGeom>
          <a:noFill/>
        </p:spPr>
      </p:pic>
      <p:pic>
        <p:nvPicPr>
          <p:cNvPr id="9" name="Picture 48" descr="6a010536abfff6970c010536b14bb2970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14282" y="4500570"/>
            <a:ext cx="1517588" cy="1435104"/>
          </a:xfrm>
          <a:prstGeom prst="rect">
            <a:avLst/>
          </a:prstGeom>
          <a:noFill/>
        </p:spPr>
      </p:pic>
      <p:pic>
        <p:nvPicPr>
          <p:cNvPr id="10" name="Picture 42" descr="Pasx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571736" y="4000504"/>
            <a:ext cx="2000264" cy="1364509"/>
          </a:xfrm>
          <a:prstGeom prst="rect">
            <a:avLst/>
          </a:prstGeom>
          <a:noFill/>
        </p:spPr>
      </p:pic>
      <p:pic>
        <p:nvPicPr>
          <p:cNvPr id="11" name="Picture 31" descr="hallowee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7643834" y="3571876"/>
            <a:ext cx="1320779" cy="1449306"/>
          </a:xfrm>
          <a:prstGeom prst="rect">
            <a:avLst/>
          </a:prstGeom>
          <a:ln w="25400">
            <a:solidFill>
              <a:srgbClr val="003300"/>
            </a:solidFill>
          </a:ln>
        </p:spPr>
      </p:pic>
      <p:pic>
        <p:nvPicPr>
          <p:cNvPr id="12" name="Picture 17" descr="happy-mothers-day_t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1714480" y="5500702"/>
            <a:ext cx="2008427" cy="1239824"/>
          </a:xfrm>
          <a:prstGeom prst="rect">
            <a:avLst/>
          </a:prstGeom>
          <a:ln w="19050">
            <a:solidFill>
              <a:srgbClr val="99CC00"/>
            </a:solidFill>
          </a:ln>
        </p:spPr>
      </p:pic>
      <p:pic>
        <p:nvPicPr>
          <p:cNvPr id="13" name="Picture 18" descr="9c4432971e8a74942f9e3078444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7143768" y="5072074"/>
            <a:ext cx="1785950" cy="1657980"/>
          </a:xfrm>
          <a:prstGeom prst="rect">
            <a:avLst/>
          </a:prstGeom>
        </p:spPr>
      </p:pic>
      <p:pic>
        <p:nvPicPr>
          <p:cNvPr id="2054" name="Picture 6" descr="http://mtdata.ru/u25/photoB3F3/20420459390-0/original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628" y="4071942"/>
            <a:ext cx="1571636" cy="2226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71480"/>
            <a:ext cx="7072330" cy="57864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800" dirty="0" smtClean="0"/>
              <a:t>Лондон является столицей Англии и Соединенного Королевства Великобритании и Северной Ирландии. Это очень старый город. Он был основан около двух тысяч лет назад. Лондон является одним из самых известных и интересных городов в Европе. Он славится своими достопримечательностями. Есть много музеев, исторических зданий, замков, соборов и памятников. Есть много достопримечательностей в Лондоне, таких как: Тауэр, </a:t>
            </a:r>
            <a:r>
              <a:rPr lang="ru-RU" sz="2800" dirty="0" err="1" smtClean="0"/>
              <a:t>Биг-Бен</a:t>
            </a:r>
            <a:r>
              <a:rPr lang="ru-RU" sz="2800" dirty="0" smtClean="0"/>
              <a:t>, здание парламента, Вестминстерское аббатство, Лондонское колесо обозрения.</a:t>
            </a:r>
            <a:endParaRPr lang="ru-RU" sz="28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7000892" y="214290"/>
          <a:ext cx="1995581" cy="1500174"/>
        </p:xfrm>
        <a:graphic>
          <a:graphicData uri="http://schemas.openxmlformats.org/presentationml/2006/ole">
            <p:oleObj spid="_x0000_s1025" name="Слайд" r:id="rId3" imgW="4570610" imgH="3427477" progId="PowerPoint.Slide.12">
              <p:embed/>
            </p:oleObj>
          </a:graphicData>
        </a:graphic>
      </p:graphicFrame>
      <p:pic>
        <p:nvPicPr>
          <p:cNvPr id="7" name="Рисунок 6" descr="Лондон - вот теперь моя мечта. - Sister Butterfly :: Poembook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5214950"/>
            <a:ext cx="2005017" cy="1514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ANd9GcQrkHP22jUFtZvwLB0X4jlQRrr1G-e-bEhdLfTIPHZB5IZ8akyM2A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3500438"/>
            <a:ext cx="200026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261206_london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1785926"/>
            <a:ext cx="199552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Опрос одноклассников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вы знаете об Англии?</a:t>
            </a:r>
          </a:p>
          <a:p>
            <a:r>
              <a:rPr lang="ru-RU" dirty="0" smtClean="0"/>
              <a:t>Где находится Англия?</a:t>
            </a:r>
          </a:p>
          <a:p>
            <a:r>
              <a:rPr lang="ru-RU" dirty="0" smtClean="0"/>
              <a:t>Знаете ли столицу Англии?</a:t>
            </a:r>
          </a:p>
          <a:p>
            <a:r>
              <a:rPr lang="ru-RU" dirty="0" smtClean="0"/>
              <a:t>Вам нравится Англия?</a:t>
            </a:r>
          </a:p>
          <a:p>
            <a:r>
              <a:rPr lang="ru-RU" dirty="0" smtClean="0"/>
              <a:t>Вы бы хотели побывать в Англии?</a:t>
            </a:r>
          </a:p>
          <a:p>
            <a:r>
              <a:rPr lang="ru-RU" dirty="0" smtClean="0"/>
              <a:t>Что бы вы хотели увидеть в Англии?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 опроса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80% учеников знают об Англии.</a:t>
            </a:r>
          </a:p>
          <a:p>
            <a:r>
              <a:rPr lang="ru-RU" dirty="0" smtClean="0"/>
              <a:t>60% учеников знают, где находится Англия.</a:t>
            </a:r>
          </a:p>
          <a:p>
            <a:r>
              <a:rPr lang="ru-RU" dirty="0" smtClean="0"/>
              <a:t> 90% знают столицу Англии.</a:t>
            </a:r>
          </a:p>
          <a:p>
            <a:r>
              <a:rPr lang="ru-RU" dirty="0" smtClean="0"/>
              <a:t>50% нравится Англия.</a:t>
            </a:r>
          </a:p>
          <a:p>
            <a:r>
              <a:rPr lang="ru-RU" dirty="0" smtClean="0"/>
              <a:t>60% хотели побывать в Лондоне.</a:t>
            </a:r>
          </a:p>
          <a:p>
            <a:r>
              <a:rPr lang="ru-RU" dirty="0" smtClean="0"/>
              <a:t>Большинство ребят хотели увидеть : </a:t>
            </a:r>
            <a:r>
              <a:rPr lang="ru-RU" dirty="0" err="1" smtClean="0"/>
              <a:t>Биг-Бен</a:t>
            </a:r>
            <a:r>
              <a:rPr lang="ru-RU" dirty="0" smtClean="0"/>
              <a:t>, здание парламента, Вестминстерское аббатство, Лондонское колесо обозрения.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4000" dirty="0" smtClean="0"/>
              <a:t>Все об этом и о многом другом вы можете найти в нашем </a:t>
            </a:r>
            <a:r>
              <a:rPr lang="ru-RU" sz="4000" dirty="0" err="1" smtClean="0"/>
              <a:t>лэпбуке</a:t>
            </a:r>
            <a:r>
              <a:rPr lang="ru-RU" sz="4000" dirty="0" smtClean="0"/>
              <a:t>. «</a:t>
            </a:r>
            <a:r>
              <a:rPr lang="ru-RU" sz="4000" dirty="0" err="1" smtClean="0"/>
              <a:t>Лэпбук</a:t>
            </a:r>
            <a:r>
              <a:rPr lang="ru-RU" sz="4000" dirty="0" smtClean="0"/>
              <a:t>» в  переводе с английского языка означает «книга на коленях». Здесь вы можете также разгадать кроссворд, отгадать загадки, принять участие в викторине и анкетировании, узнать интересные факты об Англии.  Нам очень понравилось работать над этим проектом. Работая над этим проектом,  мы узнали много нового, интересного и полезного об Англии. Мы думаем, что данный материал  может быть использован на уроках английского языка, географии, истории и на факультативных занятиях. Мы собираемся продолжить эту работу. Мы советуем, чтобы каждый ученик имел </a:t>
            </a:r>
            <a:r>
              <a:rPr lang="ru-RU" sz="4000" dirty="0" err="1" smtClean="0"/>
              <a:t>лэпбук</a:t>
            </a:r>
            <a:r>
              <a:rPr lang="ru-RU" sz="4000" dirty="0" smtClean="0"/>
              <a:t>.</a:t>
            </a:r>
          </a:p>
          <a:p>
            <a:pPr>
              <a:buNone/>
            </a:pPr>
            <a:endParaRPr lang="ru-RU" sz="36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357298"/>
            <a:ext cx="7772400" cy="1643073"/>
          </a:xfrm>
        </p:spPr>
        <p:txBody>
          <a:bodyPr/>
          <a:lstStyle/>
          <a:p>
            <a:r>
              <a:rPr lang="ru-RU" b="1" dirty="0"/>
              <a:t>Продукт 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3248"/>
            <a:ext cx="6400800" cy="2071702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4800" b="1" dirty="0" err="1">
                <a:solidFill>
                  <a:srgbClr val="FF0000"/>
                </a:solidFill>
              </a:rPr>
              <a:t>Лэпбук</a:t>
            </a:r>
            <a:r>
              <a:rPr lang="ru-RU" sz="4800" b="1" dirty="0">
                <a:solidFill>
                  <a:srgbClr val="FF0000"/>
                </a:solidFill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«Добро пожаловать в Англию»</a:t>
            </a:r>
            <a:endParaRPr lang="ru-RU" sz="4800" b="1" dirty="0">
              <a:solidFill>
                <a:srgbClr val="FF0000"/>
              </a:solidFill>
            </a:endParaRPr>
          </a:p>
          <a:p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785795"/>
            <a:ext cx="7772400" cy="135732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Актуальность: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2214554"/>
            <a:ext cx="8643998" cy="428628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думаем, тема нашего проекта актуальна, потому что современный человек должен знать не только культуру своей страны, но и культуру другой страны.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114300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Постановка проблемы: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4282" y="1428736"/>
            <a:ext cx="8715436" cy="457203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-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мы изучаем английский язык, но в учебнике мало информации об Англии и нам бы хотелось узнать об интересных фактах, необычных  местах и достопримечательностях Лондона.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7"/>
          </a:xfrm>
        </p:spPr>
        <p:txBody>
          <a:bodyPr/>
          <a:lstStyle/>
          <a:p>
            <a:r>
              <a:rPr lang="ru-RU" b="1" dirty="0"/>
              <a:t>Цель данной </a:t>
            </a:r>
            <a:r>
              <a:rPr lang="ru-RU" b="1" dirty="0" smtClean="0"/>
              <a:t>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642910" y="2357430"/>
            <a:ext cx="7115180" cy="1857388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-</a:t>
            </a:r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знать больше об Англии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3"/>
            <a:ext cx="7772400" cy="107157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Задачи: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571472" y="1571612"/>
            <a:ext cx="8072494" cy="385765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85000" lnSpcReduction="10000"/>
          </a:bodyPr>
          <a:lstStyle/>
          <a:p>
            <a:pPr algn="l"/>
            <a:endParaRPr lang="ru-RU" sz="4200" b="1" dirty="0">
              <a:solidFill>
                <a:srgbClr val="FF0000"/>
              </a:solidFill>
            </a:endParaRPr>
          </a:p>
          <a:p>
            <a:pPr algn="l"/>
            <a:r>
              <a:rPr lang="ru-RU" sz="4400" b="1" dirty="0" smtClean="0">
                <a:solidFill>
                  <a:srgbClr val="FF0000"/>
                </a:solidFill>
              </a:rPr>
              <a:t>- изучить литературу по данной теме;</a:t>
            </a:r>
          </a:p>
          <a:p>
            <a:pPr algn="l"/>
            <a:r>
              <a:rPr lang="ru-RU" sz="4400" b="1" dirty="0" smtClean="0">
                <a:solidFill>
                  <a:srgbClr val="FF0000"/>
                </a:solidFill>
              </a:rPr>
              <a:t>- собрать всю информацию в один </a:t>
            </a:r>
            <a:r>
              <a:rPr lang="ru-RU" sz="4400" b="1" dirty="0" err="1" smtClean="0">
                <a:solidFill>
                  <a:srgbClr val="FF0000"/>
                </a:solidFill>
              </a:rPr>
              <a:t>лэпбук</a:t>
            </a:r>
            <a:r>
              <a:rPr lang="ru-RU" sz="4400" b="1" dirty="0" smtClean="0">
                <a:solidFill>
                  <a:srgbClr val="FF0000"/>
                </a:solidFill>
              </a:rPr>
              <a:t>;</a:t>
            </a:r>
          </a:p>
          <a:p>
            <a:pPr algn="l"/>
            <a:r>
              <a:rPr lang="ru-RU" sz="4400" b="1" dirty="0" smtClean="0">
                <a:solidFill>
                  <a:srgbClr val="FF0000"/>
                </a:solidFill>
              </a:rPr>
              <a:t>- опросить одноклассников об Англии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121444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Наша </a:t>
            </a:r>
            <a:r>
              <a:rPr lang="ru-RU" b="1" dirty="0" smtClean="0"/>
              <a:t>Гипотеза: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2428868"/>
            <a:ext cx="8286808" cy="320993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2500"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-</a:t>
            </a:r>
            <a:r>
              <a:rPr lang="ru-RU" sz="3600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если изучим и соберем всю информацию об Англии в один источник - </a:t>
            </a:r>
            <a:r>
              <a:rPr lang="ru-RU" sz="4000" b="1" dirty="0" err="1" smtClean="0">
                <a:solidFill>
                  <a:srgbClr val="FF0000"/>
                </a:solidFill>
              </a:rPr>
              <a:t>лэпбук</a:t>
            </a:r>
            <a:r>
              <a:rPr lang="ru-RU" sz="4000" b="1" dirty="0" smtClean="0">
                <a:solidFill>
                  <a:srgbClr val="FF0000"/>
                </a:solidFill>
              </a:rPr>
              <a:t>, то нам будет легче при изучении темы, повторении и запоминании материала.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1071570"/>
          </a:xfrm>
        </p:spPr>
        <p:txBody>
          <a:bodyPr>
            <a:noAutofit/>
          </a:bodyPr>
          <a:lstStyle/>
          <a:p>
            <a:r>
              <a:rPr lang="ru-RU" sz="3600" b="1" dirty="0"/>
              <a:t>Этапы работы над </a:t>
            </a:r>
            <a:r>
              <a:rPr lang="ru-RU" sz="3600" b="1" dirty="0" err="1"/>
              <a:t>лэпбуком</a:t>
            </a:r>
            <a:r>
              <a:rPr lang="ru-RU" sz="3600" b="1" dirty="0"/>
              <a:t>: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2643182"/>
            <a:ext cx="8358246" cy="3495684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- выбор </a:t>
            </a:r>
            <a:r>
              <a:rPr lang="ru-RU" sz="3600" b="1" dirty="0">
                <a:solidFill>
                  <a:srgbClr val="FF0000"/>
                </a:solidFill>
              </a:rPr>
              <a:t>темы;</a:t>
            </a:r>
          </a:p>
          <a:p>
            <a:pPr algn="l"/>
            <a:r>
              <a:rPr lang="ru-RU" sz="3600" b="1" dirty="0">
                <a:solidFill>
                  <a:srgbClr val="FF0000"/>
                </a:solidFill>
              </a:rPr>
              <a:t>- обсуждение плана;</a:t>
            </a:r>
          </a:p>
          <a:p>
            <a:pPr algn="l"/>
            <a:r>
              <a:rPr lang="ru-RU" sz="3600" b="1" dirty="0">
                <a:solidFill>
                  <a:srgbClr val="FF0000"/>
                </a:solidFill>
              </a:rPr>
              <a:t>- создание макета;</a:t>
            </a:r>
          </a:p>
          <a:p>
            <a:pPr algn="l"/>
            <a:r>
              <a:rPr lang="ru-RU" sz="3600" b="1" dirty="0">
                <a:solidFill>
                  <a:srgbClr val="FF0000"/>
                </a:solidFill>
              </a:rPr>
              <a:t>- создание шаблона </a:t>
            </a:r>
            <a:r>
              <a:rPr lang="ru-RU" sz="3600" b="1" dirty="0" err="1">
                <a:solidFill>
                  <a:srgbClr val="FF0000"/>
                </a:solidFill>
              </a:rPr>
              <a:t>лэпбука</a:t>
            </a:r>
            <a:r>
              <a:rPr lang="ru-RU" sz="3600" b="1" dirty="0">
                <a:solidFill>
                  <a:srgbClr val="FF0000"/>
                </a:solidFill>
              </a:rPr>
              <a:t>;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78594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Практическая значимость 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596" y="3000372"/>
            <a:ext cx="8286808" cy="350046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-</a:t>
            </a:r>
            <a:r>
              <a:rPr lang="ru-RU" sz="3600" dirty="0" smtClean="0"/>
              <a:t>  </a:t>
            </a:r>
            <a:r>
              <a:rPr lang="ru-RU" sz="3600" b="1" dirty="0">
                <a:solidFill>
                  <a:srgbClr val="FF0000"/>
                </a:solidFill>
              </a:rPr>
              <a:t>мы думаем, что данный материал  может быть использован на уроках английского языка, </a:t>
            </a:r>
            <a:r>
              <a:rPr lang="ru-RU" sz="3600" b="1" dirty="0" smtClean="0">
                <a:solidFill>
                  <a:srgbClr val="FF0000"/>
                </a:solidFill>
              </a:rPr>
              <a:t>географии и истории.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432</TotalTime>
  <Words>671</Words>
  <PresentationFormat>Экран (4:3)</PresentationFormat>
  <Paragraphs>66</Paragraphs>
  <Slides>16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Слайд</vt:lpstr>
      <vt:lpstr>Добро пожаловать в Англию!</vt:lpstr>
      <vt:lpstr>Продукт проекта: </vt:lpstr>
      <vt:lpstr>Актуальность: </vt:lpstr>
      <vt:lpstr>Постановка проблемы: </vt:lpstr>
      <vt:lpstr>Цель данной работы:</vt:lpstr>
      <vt:lpstr>Задачи: </vt:lpstr>
      <vt:lpstr>Наша Гипотеза: </vt:lpstr>
      <vt:lpstr>Этапы работы над лэпбуком: </vt:lpstr>
      <vt:lpstr>Практическая значимость проекта: </vt:lpstr>
      <vt:lpstr>Англия</vt:lpstr>
      <vt:lpstr>Слайд 11</vt:lpstr>
      <vt:lpstr>Слайд 12</vt:lpstr>
      <vt:lpstr>Слайд 13</vt:lpstr>
      <vt:lpstr>Опрос одноклассников</vt:lpstr>
      <vt:lpstr>Результат опроса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 в Англию!</dc:title>
  <dc:creator>USER</dc:creator>
  <cp:lastModifiedBy>USER</cp:lastModifiedBy>
  <cp:revision>36</cp:revision>
  <dcterms:created xsi:type="dcterms:W3CDTF">2017-03-26T17:25:00Z</dcterms:created>
  <dcterms:modified xsi:type="dcterms:W3CDTF">2017-04-09T19:57:15Z</dcterms:modified>
</cp:coreProperties>
</file>