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9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AFAAE5-696D-4428-A059-0320497DBBE1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809AB4-D5B1-481B-9E92-04FA57212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Экскурсия по любимому городу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Мой  Нальчик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41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Мидка\Desktop\poez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9085" y="-58"/>
            <a:ext cx="4755500" cy="3531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890" y="3614913"/>
            <a:ext cx="4004830" cy="3143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Users\Мидка\Desktop\16763_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287" y="19077"/>
            <a:ext cx="3810000" cy="3577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Мидка\Desktop\0_7e515_b846f498_X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9085" y="3557981"/>
            <a:ext cx="4616858" cy="3048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307825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Колесо обозрение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2708920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</a:t>
            </a:r>
            <a:r>
              <a:rPr lang="ru-RU" dirty="0" smtClean="0">
                <a:solidFill>
                  <a:srgbClr val="FFFF00"/>
                </a:solidFill>
              </a:rPr>
              <a:t>аровозик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237312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Фонтан «Слоны»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664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Мидка\Desktop\Новая папка (2)\0778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297" y="916190"/>
            <a:ext cx="4019941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Мидка\Desktop\nalchik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16190"/>
            <a:ext cx="4032448" cy="25360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идка\Desktop\Новая папка (2)\209702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280" y="3435707"/>
            <a:ext cx="4350230" cy="3262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Мидка\Desktop\Новая папка (2)\0_8a728_4d82c915_X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2444" y="3434289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2636912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Канатная дорога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30062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Озеро «Трек»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630932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Дворец торжеств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6021288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Зеленый театр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88640"/>
            <a:ext cx="9682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Канатная дорога, протянутая над одним из водоёмов,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на гору Малая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Кизиловка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Со смотровой площадки хорошо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видны: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899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Мидка\Desktop\Новая папка (2)\migzd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3783" y="908720"/>
            <a:ext cx="4347758" cy="285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Мидка\Desktop\Новая папка (2)\nalchik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80" y="861975"/>
            <a:ext cx="43204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Мидка\Desktop\Новая папка (2)\гкз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87" y="3501008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Мидка\Desktop\Новая папка (2)\9a096e4ebc78c70a06ec9306c8fa41c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360" y="3573016"/>
            <a:ext cx="4531181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49289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М</a:t>
            </a:r>
            <a:r>
              <a:rPr lang="ru-RU" dirty="0" smtClean="0">
                <a:solidFill>
                  <a:srgbClr val="FFFF00"/>
                </a:solidFill>
              </a:rPr>
              <a:t>ечеть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2564904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Х</a:t>
            </a:r>
            <a:r>
              <a:rPr lang="ru-RU" dirty="0" smtClean="0">
                <a:solidFill>
                  <a:srgbClr val="FFFF00"/>
                </a:solidFill>
              </a:rPr>
              <a:t>рам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6021288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Кинотеатр «Форум»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6165304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Кинотеатр «Восток»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563" y="233500"/>
            <a:ext cx="9423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Во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время прогулок по Нальчику гости  замечают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что практические </a:t>
            </a:r>
            <a:endParaRPr lang="ru-RU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каждое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сооружение имеет неповторимый архитектурный облик. </a:t>
            </a:r>
            <a:endParaRPr lang="ru-RU" sz="1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674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6242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НАЛЬЧИК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ГОРОД КУРОРТ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Мидка\Desktop\Новая папка (2)\dolina-narzanov-nalchik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814646"/>
            <a:ext cx="3659898" cy="1733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идка\Desktop\Новая папка (2)\g412692235351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7326"/>
            <a:ext cx="3451150" cy="2155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Мидка\Desktop\Новая папка (2)\i (4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36785"/>
            <a:ext cx="2781300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Мидка\Desktop\Новая папка (2)\image-33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567125"/>
            <a:ext cx="3054860" cy="2039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Мидка\Desktop\Новая папка (2)\sindika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72" y="4625787"/>
            <a:ext cx="2990952" cy="1577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Мидка\Desktop\Новая папка (2)\15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9009" y="4672923"/>
            <a:ext cx="3439988" cy="2276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Мидка\Desktop\Новая папка (2)\332untitled-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3175" y="2680604"/>
            <a:ext cx="2899778" cy="20414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C:\Users\Мидка\Desktop\Новая папка (2)\sanatorij-golubye-eli-rossiya-kabardino-balkariya-otzyvy-139591286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7343" y="4625787"/>
            <a:ext cx="2632428" cy="17549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2060848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«Долина нарзанов»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2363616"/>
            <a:ext cx="20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«Горный воздух»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3933056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Грушовая</a:t>
            </a:r>
            <a:r>
              <a:rPr lang="ru-RU" dirty="0" smtClean="0">
                <a:solidFill>
                  <a:srgbClr val="FF0000"/>
                </a:solidFill>
              </a:rPr>
              <a:t> роща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221088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В</a:t>
            </a:r>
            <a:r>
              <a:rPr lang="ru-RU" dirty="0" err="1" smtClean="0">
                <a:solidFill>
                  <a:srgbClr val="FF0000"/>
                </a:solidFill>
              </a:rPr>
              <a:t>одогрязелечебница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0546" y="6380739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Источник Нальчик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877272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Синдика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6061938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«Нальчик»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30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идка\Desktop\Новая папка (2)\0_8a717_1c717cc0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6278"/>
            <a:ext cx="4246190" cy="31846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43" name="Picture 3" descr="C:\Users\Мидка\Desktop\Новая папка (2)\83dc564a9eb7563c451a2619634e2af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37592"/>
            <a:ext cx="4718298" cy="3145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44" name="Picture 4" descr="C:\Users\Мидка\Desktop\Новая папка (2)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734" y="101823"/>
            <a:ext cx="4730076" cy="30539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45" name="Picture 5" descr="C:\Users\Мидка\Desktop\3fc2-1401979653-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16699"/>
            <a:ext cx="3827916" cy="3153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95536" y="270892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«Бочка» самая большая в мире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2708920"/>
            <a:ext cx="2311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«Мельница»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6309320"/>
            <a:ext cx="1946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Сосруко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87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идка\Desktop\Новая папка (2)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371" y="116632"/>
            <a:ext cx="8735109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533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6940" y="44624"/>
            <a:ext cx="460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Памятники павшим  героям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Мидка\Desktop\Новая папка (2)\0_8a74b_5c8a1a9f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3689"/>
            <a:ext cx="176166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Мидка\Desktop\Новая папка (2)\98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105" y="4946075"/>
            <a:ext cx="2483192" cy="1862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Мидка\Desktop\Новая папка (2)\50365-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9826" y="654955"/>
            <a:ext cx="3184128" cy="2558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Мидка\Desktop\Новая папка (2)\DSC_0053_t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3444224" cy="2290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Мидка\Desktop\Новая папка (2)\fa0dd9eda54e6f18deba30b335d3f2a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8470" y="3212976"/>
            <a:ext cx="1404044" cy="2122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Мидка\Desktop\Новая папка (2)\IMG_42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4461" y="603688"/>
            <a:ext cx="3810000" cy="25384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Мидка\Desktop\Новая папка (2)\0_94649_85249407_ori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930" y="2952569"/>
            <a:ext cx="2623792" cy="17507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Мидка\Desktop\Новая папка (2)\1427647139_23-nalchik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2904" y="5433317"/>
            <a:ext cx="2138362" cy="14246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285293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«Вечный огонь»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32129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«Танк Т-34»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5877272"/>
            <a:ext cx="172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«Слава героям»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6309320"/>
            <a:ext cx="191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Ветераны ВОВ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703354"/>
            <a:ext cx="263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Героям 115 кавалерии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556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8864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Ночной Нальчик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Мидка\Desktop\Новая папка (2)\i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5428" y="4747879"/>
            <a:ext cx="3024336" cy="19149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Мидка\Desktop\Новая папка (2)\nalchik_Agirov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3" y="792977"/>
            <a:ext cx="2771901" cy="1990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Мидка\Desktop\Новая папка (2)\origin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3168351" cy="2097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Мидка\Desktop\i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11860"/>
            <a:ext cx="2857266" cy="1901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Мидка\Desktop\32_b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892" y="711860"/>
            <a:ext cx="3000057" cy="2061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Мидка\Desktop\0_ede2e_c91649d9_X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5785" y="2878970"/>
            <a:ext cx="2647427" cy="1765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C:\Users\Мидка\Desktop\IMG_437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2485584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C:\Users\Мидка\Desktop\0_8a8a2_d74deaca_XL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077" y="4869160"/>
            <a:ext cx="2075723" cy="1556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C:\Users\Мидка\Desktop\i (1)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341" y="5229200"/>
            <a:ext cx="3422201" cy="1484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1573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149080"/>
            <a:ext cx="68407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Мидка\Desktop\Новая папка (2)\день-черкески-в-дыгее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40"/>
            <a:ext cx="47625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8238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620688"/>
            <a:ext cx="7488832" cy="2408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Здравствуйте ребята! Вас приветствуют дети подготовительной группы детского сада № 60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г. Нальчик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Кабардино-Балкарии!  Мы очень дружные и веселые ребята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 с удовольствием участвуем в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посткроссинге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 между детскими садами России .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Вы, наверное, уже просмотрели наш видеоролик о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</a:rPr>
              <a:t>Нальчике, а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ейчас хотим познакомить вас с нашим любимым городом – Нальчик.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Мидка\Pictures\2017-03-09 посткроссинг\посткроссинг 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10507"/>
            <a:ext cx="7380312" cy="415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4911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2887" y="570921"/>
            <a:ext cx="5296130" cy="1192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            НАЛЬЧИК   с  </a:t>
            </a:r>
            <a:r>
              <a:rPr lang="ru-RU" sz="16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высоты птичьего полета </a:t>
            </a:r>
            <a:endParaRPr lang="ru-RU" sz="16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Мидка\Desktop\Новая папка (2)\dd9fc8696d65581c5b23a3ed7a14e9de_524_345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3679" y="1205523"/>
            <a:ext cx="4104457" cy="2722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идка\Desktop\Новая папка (2)\09de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3679" y="4017584"/>
            <a:ext cx="4248472" cy="2834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идка\Desktop\Новая папка (2)\693bda690bdd9814f655628243c6caa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17584"/>
            <a:ext cx="4295940" cy="2719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Мидка\Desktop\Новая папка (2)\aea1d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6935"/>
            <a:ext cx="4307150" cy="2722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188640"/>
            <a:ext cx="8712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Увидев достопримечательности Нальчик нельзя  не влюбиться в жемчужину Кавказа.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Восхищает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изумрудная зелень лесов, парки, уголки отдыха и  красивые клумбы.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1279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дка\Desktop\flag-nalchika-respubliki-kabardino-balkariya-800x600w-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356" y="2343031"/>
            <a:ext cx="443126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дка\Desktop\e1e70ca89c25f6050cedf181d031a4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2913" y="2204864"/>
            <a:ext cx="3240360" cy="380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16213" y="1388445"/>
            <a:ext cx="457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                                                       ГЕРБ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612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СИМВОЛИКА НАЛЬЧИКА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29980"/>
            <a:ext cx="8247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 взгляде сверху  поселение  города напоминает подкову. «Нальчик» </a:t>
            </a:r>
            <a:endParaRPr lang="ru-RU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переводе с языков коренных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народов  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означает «маленькая подкова». Подкова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стала символом города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18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 rot="10800000" flipV="1">
            <a:off x="899592" y="1371282"/>
            <a:ext cx="3590112" cy="30658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5536" y="5229200"/>
            <a:ext cx="4107615" cy="5760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НАВЕКИ С РОССИЕЙ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798829" y="4941168"/>
            <a:ext cx="2232248" cy="432047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004048" y="1628800"/>
            <a:ext cx="3384376" cy="4608512"/>
          </a:xfrm>
        </p:spPr>
        <p:txBody>
          <a:bodyPr>
            <a:normAutofit fontScale="47500" lnSpcReduction="20000"/>
          </a:bodyPr>
          <a:lstStyle/>
          <a:p>
            <a:pPr>
              <a:spcAft>
                <a:spcPts val="0"/>
              </a:spcAft>
            </a:pP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въезде в наш город с северной стороны стоит  арка Дружбы, которую построили в честь празднования 450-летия союза России и </a:t>
            </a:r>
            <a:r>
              <a:rPr lang="ru-RU" sz="4500" dirty="0" err="1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Кабарды</a:t>
            </a: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sz="4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дружбой с Россией связана еще одна достопримечательность Нальчика – это площадь </a:t>
            </a:r>
            <a:endParaRPr lang="ru-RU" sz="45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400 </a:t>
            </a:r>
            <a:r>
              <a:rPr lang="ru-RU" sz="4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ru-RU" sz="4500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летия</a:t>
            </a:r>
            <a:r>
              <a:rPr lang="ru-RU" sz="4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одна из самых красивых   площадей города  с  фонтанами и пешеходной зоной. Ее еще называют «Площадью Марии</a:t>
            </a: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9" y="260648"/>
            <a:ext cx="6768751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Арка Дружбы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Мидка\Desktop\Новая папка (2)\Naveki-s-Rossie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983" y="1224680"/>
            <a:ext cx="4320480" cy="336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0071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дка\Desktop\Новая папка (2)\муз теат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2835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548680"/>
            <a:ext cx="4352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Площадь 400 –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летия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877272"/>
            <a:ext cx="8250079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lvl="0" indent="-182880"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5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Памятник 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Марии </a:t>
            </a:r>
            <a:r>
              <a:rPr lang="ru-RU" sz="1500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Темрюковны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 кабардинской княжны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 жены русского царя 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Ивана Грозного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45720" lvl="0"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Этот брак скрепил политический союз России и </a:t>
            </a:r>
            <a:r>
              <a:rPr lang="ru-RU" sz="1500" dirty="0" err="1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Кабарды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450 лет назад. </a:t>
            </a:r>
            <a:endParaRPr lang="ru-RU" sz="15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lvl="0"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Нам </a:t>
            </a:r>
            <a:r>
              <a:rPr lang="ru-RU" sz="15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очень нравится гулять здесь.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52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77072"/>
            <a:ext cx="8126289" cy="259228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самом «сердце города» расположен  одно из главных достояний города Нальчика – </a:t>
            </a:r>
            <a:r>
              <a:rPr lang="ru-RU" sz="1600" b="0" dirty="0" err="1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Атажукинский</a:t>
            </a: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сад. Этот парк  является, гордостью всей нашей  республики. </a:t>
            </a:r>
            <a:r>
              <a:rPr lang="ru-RU" sz="1600" b="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огромной территории находятся шедевры садово-паркового искусства, живописные озёра, оборудованы зоны отдыха, проложены дорожки.</a:t>
            </a: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Центральная аллея вымощена жёлтым кирпичом, которая ведёт, как кажется, в волшебную страну. В центре аллеи — фонтан, есть также гигантская «клумба мира» диаметром 20 метров.</a:t>
            </a:r>
            <a:r>
              <a:rPr lang="ru-RU" sz="12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2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парке так же есть уникальные деревья, например, </a:t>
            </a:r>
            <a:r>
              <a:rPr lang="ru-RU" sz="1600" b="0" dirty="0">
                <a:solidFill>
                  <a:schemeClr val="accent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реликтовое двухлопастное </a:t>
            </a:r>
            <a:r>
              <a:rPr lang="ru-RU" sz="1600" b="0" dirty="0" err="1">
                <a:solidFill>
                  <a:schemeClr val="accent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гингко</a:t>
            </a:r>
            <a:r>
              <a:rPr lang="ru-RU" sz="1600" b="0" dirty="0">
                <a:solidFill>
                  <a:schemeClr val="accent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600" b="0" dirty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растение, появившееся на земле шесть с половиной миллиардов лет назад.</a:t>
            </a:r>
            <a:endParaRPr lang="ru-RU" sz="16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9980"/>
            <a:ext cx="5697305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260648"/>
            <a:ext cx="358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ВХОД В АТАЖУКИНСКИЙ САД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199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04664"/>
            <a:ext cx="65505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ВХОД В «АТАЖУКИНСКИЙ САД»</a:t>
            </a:r>
          </a:p>
          <a:p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Мидка\Desktop\a949f40ccc2eaf7a72de6ed5cccaae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519362" cy="5125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593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дка\Desktop\Новая папка (2)\536cda92115e5372e0f60115186dc77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5757" y="169151"/>
            <a:ext cx="4360646" cy="309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Мидка\Desktop\min-8564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327"/>
            <a:ext cx="4270293" cy="3169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24928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ЦЕНТРАЛЬНАЯ АЛЛЕЯ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2862228"/>
            <a:ext cx="1978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Клумба мира»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5" name="Picture 9" descr="C:\Users\Мидка\Desktop\i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332" y="3442615"/>
            <a:ext cx="4398651" cy="3045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257" y="6040316"/>
            <a:ext cx="4456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Фонтан на центральной аллее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6" name="Picture 10" descr="C:\Users\Мидка\Desktop\11453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5757" y="3463228"/>
            <a:ext cx="4258379" cy="3193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8" y="6224982"/>
            <a:ext cx="374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/>
                <a:ea typeface="Calibri"/>
              </a:rPr>
              <a:t>Р</a:t>
            </a:r>
            <a: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</a:rPr>
              <a:t>еликтовое </a:t>
            </a:r>
            <a:r>
              <a:rPr lang="ru-RU" b="1" dirty="0">
                <a:solidFill>
                  <a:srgbClr val="FFFF00"/>
                </a:solidFill>
                <a:latin typeface="Times New Roman"/>
                <a:ea typeface="Calibri"/>
              </a:rPr>
              <a:t>двухлопастное </a:t>
            </a:r>
            <a:r>
              <a:rPr lang="ru-RU" b="1" dirty="0" err="1" smtClean="0">
                <a:solidFill>
                  <a:srgbClr val="FFFF00"/>
                </a:solidFill>
                <a:latin typeface="Times New Roman"/>
                <a:ea typeface="Calibri"/>
              </a:rPr>
              <a:t>гингко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0604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440</TotalTime>
  <Words>453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Мой  Нальчик</vt:lpstr>
      <vt:lpstr>Слайд 2</vt:lpstr>
      <vt:lpstr>Слайд 3</vt:lpstr>
      <vt:lpstr>Слайд 4</vt:lpstr>
      <vt:lpstr>Арка Дружбы </vt:lpstr>
      <vt:lpstr>Слайд 6</vt:lpstr>
      <vt:lpstr>В самом «сердце города» расположен  одно из главных достояний города Нальчика – Атажукинский сад. Этот парк  является, гордостью всей нашей  республики. На огромной территории находятся шедевры садово-паркового искусства, живописные озёра, оборудованы зоны отдыха, проложены дорожки. Центральная аллея вымощена жёлтым кирпичом, которая ведёт, как кажется, в волшебную страну. В центре аллеи — фонтан, есть также гигантская «клумба мира» диаметром 20 метров. В парке так же есть уникальные деревья, например, реликтовое двухлопастное гингко, растение, появившееся на земле шесть с половиной миллиардов лет назад.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 Нальчик</dc:title>
  <dc:creator>Мида</dc:creator>
  <cp:lastModifiedBy>User</cp:lastModifiedBy>
  <cp:revision>30</cp:revision>
  <dcterms:created xsi:type="dcterms:W3CDTF">2017-04-13T05:56:32Z</dcterms:created>
  <dcterms:modified xsi:type="dcterms:W3CDTF">2017-04-14T10:07:15Z</dcterms:modified>
</cp:coreProperties>
</file>