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3" r:id="rId1"/>
  </p:sldMasterIdLst>
  <p:notesMasterIdLst>
    <p:notesMasterId r:id="rId22"/>
  </p:notesMasterIdLst>
  <p:sldIdLst>
    <p:sldId id="259" r:id="rId2"/>
    <p:sldId id="274" r:id="rId3"/>
    <p:sldId id="262" r:id="rId4"/>
    <p:sldId id="263" r:id="rId5"/>
    <p:sldId id="264" r:id="rId6"/>
    <p:sldId id="265" r:id="rId7"/>
    <p:sldId id="266" r:id="rId8"/>
    <p:sldId id="284" r:id="rId9"/>
    <p:sldId id="283" r:id="rId10"/>
    <p:sldId id="271" r:id="rId11"/>
    <p:sldId id="285" r:id="rId12"/>
    <p:sldId id="273" r:id="rId13"/>
    <p:sldId id="272" r:id="rId14"/>
    <p:sldId id="270" r:id="rId15"/>
    <p:sldId id="269" r:id="rId16"/>
    <p:sldId id="267" r:id="rId17"/>
    <p:sldId id="268" r:id="rId18"/>
    <p:sldId id="276" r:id="rId19"/>
    <p:sldId id="261" r:id="rId20"/>
    <p:sldId id="275" r:id="rId2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640DC"/>
    <a:srgbClr val="C9C2F4"/>
    <a:srgbClr val="FF66FF"/>
  </p:clrMru>
</p:presentationPr>
</file>

<file path=ppt/tableStyles.xml><?xml version="1.0" encoding="utf-8"?>
<a:tblStyleLst xmlns:a="http://schemas.openxmlformats.org/drawingml/2006/main" def="{5C22544A-7EE6-4342-B048-85BDC9FD1C3A}">
  <a:tblStyle styleId="{8A107856-5554-42FB-B03E-39F5DBC370BA}" styleName="Средний стиль 4 - акцент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55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1741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741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5C8CC8F3-50BC-4557-B7A6-0F7D2F38EE6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6D443CC-995F-4571-A74F-67D9A281BAB5}" type="slidenum">
              <a:rPr lang="ru-RU" smtClean="0"/>
              <a:pPr/>
              <a:t>17</a:t>
            </a:fld>
            <a:endParaRPr lang="ru-RU" smtClean="0"/>
          </a:p>
        </p:txBody>
      </p:sp>
      <p:sp>
        <p:nvSpPr>
          <p:cNvPr id="24579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4580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4581" name="Номер слайда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64C8A020-B48D-43E6-BE7B-9378826B3DA4}" type="slidenum">
              <a:rPr lang="ru-RU" sz="1200"/>
              <a:pPr algn="r"/>
              <a:t>17</a:t>
            </a:fld>
            <a:endParaRPr lang="ru-RU" sz="120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3175" y="4267200"/>
            <a:ext cx="9140825" cy="2590800"/>
            <a:chOff x="2" y="2688"/>
            <a:chExt cx="5758" cy="1632"/>
          </a:xfrm>
        </p:grpSpPr>
        <p:sp>
          <p:nvSpPr>
            <p:cNvPr id="5" name="Freeform 3"/>
            <p:cNvSpPr>
              <a:spLocks/>
            </p:cNvSpPr>
            <p:nvPr/>
          </p:nvSpPr>
          <p:spPr bwMode="hidden">
            <a:xfrm>
              <a:off x="2" y="2688"/>
              <a:ext cx="5758" cy="1632"/>
            </a:xfrm>
            <a:custGeom>
              <a:avLst/>
              <a:gdLst/>
              <a:ahLst/>
              <a:cxnLst>
                <a:cxn ang="0">
                  <a:pos x="5740" y="4316"/>
                </a:cxn>
                <a:cxn ang="0">
                  <a:pos x="0" y="4316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4316"/>
                </a:cxn>
                <a:cxn ang="0">
                  <a:pos x="5740" y="4316"/>
                </a:cxn>
              </a:cxnLst>
              <a:rect l="0" t="0" r="r" b="b"/>
              <a:pathLst>
                <a:path w="5740" h="4316">
                  <a:moveTo>
                    <a:pt x="5740" y="4316"/>
                  </a:moveTo>
                  <a:lnTo>
                    <a:pt x="0" y="4316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4316"/>
                  </a:lnTo>
                  <a:lnTo>
                    <a:pt x="5740" y="431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6" name="Group 4"/>
            <p:cNvGrpSpPr>
              <a:grpSpLocks/>
            </p:cNvGrpSpPr>
            <p:nvPr userDrawn="1"/>
          </p:nvGrpSpPr>
          <p:grpSpPr bwMode="auto">
            <a:xfrm>
              <a:off x="3528" y="3715"/>
              <a:ext cx="792" cy="521"/>
              <a:chOff x="3527" y="3715"/>
              <a:chExt cx="792" cy="521"/>
            </a:xfrm>
          </p:grpSpPr>
          <p:sp>
            <p:nvSpPr>
              <p:cNvPr id="57" name="Oval 5"/>
              <p:cNvSpPr>
                <a:spLocks noChangeArrowheads="1"/>
              </p:cNvSpPr>
              <p:nvPr/>
            </p:nvSpPr>
            <p:spPr bwMode="hidden">
              <a:xfrm>
                <a:off x="3686" y="3810"/>
                <a:ext cx="532" cy="32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8" name="Oval 6"/>
              <p:cNvSpPr>
                <a:spLocks noChangeArrowheads="1"/>
              </p:cNvSpPr>
              <p:nvPr/>
            </p:nvSpPr>
            <p:spPr bwMode="hidden">
              <a:xfrm>
                <a:off x="3726" y="3840"/>
                <a:ext cx="452" cy="275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9" name="Oval 7"/>
              <p:cNvSpPr>
                <a:spLocks noChangeArrowheads="1"/>
              </p:cNvSpPr>
              <p:nvPr/>
            </p:nvSpPr>
            <p:spPr bwMode="hidden">
              <a:xfrm>
                <a:off x="3782" y="3872"/>
                <a:ext cx="344" cy="2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0" name="Oval 8"/>
              <p:cNvSpPr>
                <a:spLocks noChangeArrowheads="1"/>
              </p:cNvSpPr>
              <p:nvPr/>
            </p:nvSpPr>
            <p:spPr bwMode="hidden">
              <a:xfrm>
                <a:off x="3822" y="3896"/>
                <a:ext cx="262" cy="15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1" name="Oval 9"/>
              <p:cNvSpPr>
                <a:spLocks noChangeArrowheads="1"/>
              </p:cNvSpPr>
              <p:nvPr/>
            </p:nvSpPr>
            <p:spPr bwMode="hidden">
              <a:xfrm>
                <a:off x="3856" y="3922"/>
                <a:ext cx="192" cy="1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2" name="Freeform 10"/>
              <p:cNvSpPr>
                <a:spLocks/>
              </p:cNvSpPr>
              <p:nvPr/>
            </p:nvSpPr>
            <p:spPr bwMode="hidden">
              <a:xfrm>
                <a:off x="3575" y="3715"/>
                <a:ext cx="383" cy="161"/>
              </a:xfrm>
              <a:custGeom>
                <a:avLst/>
                <a:gdLst/>
                <a:ahLst/>
                <a:cxnLst>
                  <a:cxn ang="0">
                    <a:pos x="376" y="12"/>
                  </a:cxn>
                  <a:cxn ang="0">
                    <a:pos x="257" y="24"/>
                  </a:cxn>
                  <a:cxn ang="0">
                    <a:pos x="149" y="54"/>
                  </a:cxn>
                  <a:cxn ang="0">
                    <a:pos x="101" y="77"/>
                  </a:cxn>
                  <a:cxn ang="0">
                    <a:pos x="59" y="101"/>
                  </a:cxn>
                  <a:cxn ang="0">
                    <a:pos x="24" y="131"/>
                  </a:cxn>
                  <a:cxn ang="0">
                    <a:pos x="0" y="161"/>
                  </a:cxn>
                  <a:cxn ang="0">
                    <a:pos x="0" y="137"/>
                  </a:cxn>
                  <a:cxn ang="0">
                    <a:pos x="29" y="107"/>
                  </a:cxn>
                  <a:cxn ang="0">
                    <a:pos x="65" y="83"/>
                  </a:cxn>
                  <a:cxn ang="0">
                    <a:pos x="155" y="36"/>
                  </a:cxn>
                  <a:cxn ang="0">
                    <a:pos x="257" y="12"/>
                  </a:cxn>
                  <a:cxn ang="0">
                    <a:pos x="376" y="0"/>
                  </a:cxn>
                  <a:cxn ang="0">
                    <a:pos x="376" y="0"/>
                  </a:cxn>
                  <a:cxn ang="0">
                    <a:pos x="382" y="0"/>
                  </a:cxn>
                  <a:cxn ang="0">
                    <a:pos x="382" y="12"/>
                  </a:cxn>
                  <a:cxn ang="0">
                    <a:pos x="376" y="12"/>
                  </a:cxn>
                  <a:cxn ang="0">
                    <a:pos x="376" y="12"/>
                  </a:cxn>
                  <a:cxn ang="0">
                    <a:pos x="376" y="12"/>
                  </a:cxn>
                </a:cxnLst>
                <a:rect l="0" t="0" r="r" b="b"/>
                <a:pathLst>
                  <a:path w="382" h="161">
                    <a:moveTo>
                      <a:pt x="376" y="12"/>
                    </a:moveTo>
                    <a:lnTo>
                      <a:pt x="257" y="24"/>
                    </a:lnTo>
                    <a:lnTo>
                      <a:pt x="149" y="54"/>
                    </a:lnTo>
                    <a:lnTo>
                      <a:pt x="101" y="77"/>
                    </a:lnTo>
                    <a:lnTo>
                      <a:pt x="59" y="101"/>
                    </a:lnTo>
                    <a:lnTo>
                      <a:pt x="24" y="131"/>
                    </a:lnTo>
                    <a:lnTo>
                      <a:pt x="0" y="161"/>
                    </a:lnTo>
                    <a:lnTo>
                      <a:pt x="0" y="137"/>
                    </a:lnTo>
                    <a:lnTo>
                      <a:pt x="29" y="107"/>
                    </a:lnTo>
                    <a:lnTo>
                      <a:pt x="65" y="83"/>
                    </a:lnTo>
                    <a:lnTo>
                      <a:pt x="155" y="36"/>
                    </a:lnTo>
                    <a:lnTo>
                      <a:pt x="257" y="12"/>
                    </a:lnTo>
                    <a:lnTo>
                      <a:pt x="376" y="0"/>
                    </a:lnTo>
                    <a:lnTo>
                      <a:pt x="376" y="0"/>
                    </a:lnTo>
                    <a:lnTo>
                      <a:pt x="382" y="0"/>
                    </a:lnTo>
                    <a:lnTo>
                      <a:pt x="382" y="12"/>
                    </a:lnTo>
                    <a:lnTo>
                      <a:pt x="376" y="12"/>
                    </a:lnTo>
                    <a:lnTo>
                      <a:pt x="376" y="12"/>
                    </a:lnTo>
                    <a:lnTo>
                      <a:pt x="376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3" name="Freeform 11"/>
              <p:cNvSpPr>
                <a:spLocks/>
              </p:cNvSpPr>
              <p:nvPr/>
            </p:nvSpPr>
            <p:spPr bwMode="hidden">
              <a:xfrm>
                <a:off x="3695" y="4170"/>
                <a:ext cx="444" cy="66"/>
              </a:xfrm>
              <a:custGeom>
                <a:avLst/>
                <a:gdLst/>
                <a:ahLst/>
                <a:cxnLst>
                  <a:cxn ang="0">
                    <a:pos x="257" y="54"/>
                  </a:cxn>
                  <a:cxn ang="0">
                    <a:pos x="353" y="48"/>
                  </a:cxn>
                  <a:cxn ang="0">
                    <a:pos x="443" y="24"/>
                  </a:cxn>
                  <a:cxn ang="0">
                    <a:pos x="443" y="36"/>
                  </a:cxn>
                  <a:cxn ang="0">
                    <a:pos x="353" y="60"/>
                  </a:cxn>
                  <a:cxn ang="0">
                    <a:pos x="257" y="66"/>
                  </a:cxn>
                  <a:cxn ang="0">
                    <a:pos x="186" y="60"/>
                  </a:cxn>
                  <a:cxn ang="0">
                    <a:pos x="120" y="48"/>
                  </a:cxn>
                  <a:cxn ang="0">
                    <a:pos x="60" y="36"/>
                  </a:cxn>
                  <a:cxn ang="0">
                    <a:pos x="0" y="12"/>
                  </a:cxn>
                  <a:cxn ang="0">
                    <a:pos x="0" y="0"/>
                  </a:cxn>
                  <a:cxn ang="0">
                    <a:pos x="54" y="24"/>
                  </a:cxn>
                  <a:cxn ang="0">
                    <a:pos x="120" y="36"/>
                  </a:cxn>
                  <a:cxn ang="0">
                    <a:pos x="186" y="48"/>
                  </a:cxn>
                  <a:cxn ang="0">
                    <a:pos x="257" y="54"/>
                  </a:cxn>
                  <a:cxn ang="0">
                    <a:pos x="257" y="54"/>
                  </a:cxn>
                </a:cxnLst>
                <a:rect l="0" t="0" r="r" b="b"/>
                <a:pathLst>
                  <a:path w="443" h="66">
                    <a:moveTo>
                      <a:pt x="257" y="54"/>
                    </a:moveTo>
                    <a:lnTo>
                      <a:pt x="353" y="48"/>
                    </a:lnTo>
                    <a:lnTo>
                      <a:pt x="443" y="24"/>
                    </a:lnTo>
                    <a:lnTo>
                      <a:pt x="443" y="36"/>
                    </a:lnTo>
                    <a:lnTo>
                      <a:pt x="353" y="60"/>
                    </a:lnTo>
                    <a:lnTo>
                      <a:pt x="257" y="66"/>
                    </a:lnTo>
                    <a:lnTo>
                      <a:pt x="186" y="60"/>
                    </a:lnTo>
                    <a:lnTo>
                      <a:pt x="120" y="48"/>
                    </a:lnTo>
                    <a:lnTo>
                      <a:pt x="60" y="36"/>
                    </a:lnTo>
                    <a:lnTo>
                      <a:pt x="0" y="12"/>
                    </a:lnTo>
                    <a:lnTo>
                      <a:pt x="0" y="0"/>
                    </a:lnTo>
                    <a:lnTo>
                      <a:pt x="54" y="24"/>
                    </a:lnTo>
                    <a:lnTo>
                      <a:pt x="120" y="36"/>
                    </a:lnTo>
                    <a:lnTo>
                      <a:pt x="186" y="48"/>
                    </a:lnTo>
                    <a:lnTo>
                      <a:pt x="257" y="54"/>
                    </a:lnTo>
                    <a:lnTo>
                      <a:pt x="257" y="5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84706"/>
                      <a:invGamma/>
                    </a:schemeClr>
                  </a:gs>
                  <a:gs pos="100000">
                    <a:schemeClr val="accent2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4" name="Freeform 12"/>
              <p:cNvSpPr>
                <a:spLocks/>
              </p:cNvSpPr>
              <p:nvPr/>
            </p:nvSpPr>
            <p:spPr bwMode="hidden">
              <a:xfrm>
                <a:off x="3527" y="3906"/>
                <a:ext cx="89" cy="216"/>
              </a:xfrm>
              <a:custGeom>
                <a:avLst/>
                <a:gdLst/>
                <a:ahLst/>
                <a:cxnLst>
                  <a:cxn ang="0">
                    <a:pos x="12" y="66"/>
                  </a:cxn>
                  <a:cxn ang="0">
                    <a:pos x="18" y="108"/>
                  </a:cxn>
                  <a:cxn ang="0">
                    <a:pos x="36" y="144"/>
                  </a:cxn>
                  <a:cxn ang="0">
                    <a:pos x="60" y="180"/>
                  </a:cxn>
                  <a:cxn ang="0">
                    <a:pos x="89" y="216"/>
                  </a:cxn>
                  <a:cxn ang="0">
                    <a:pos x="72" y="216"/>
                  </a:cxn>
                  <a:cxn ang="0">
                    <a:pos x="42" y="180"/>
                  </a:cxn>
                  <a:cxn ang="0">
                    <a:pos x="18" y="144"/>
                  </a:cxn>
                  <a:cxn ang="0">
                    <a:pos x="6" y="108"/>
                  </a:cxn>
                  <a:cxn ang="0">
                    <a:pos x="0" y="66"/>
                  </a:cxn>
                  <a:cxn ang="0">
                    <a:pos x="0" y="30"/>
                  </a:cxn>
                  <a:cxn ang="0">
                    <a:pos x="12" y="0"/>
                  </a:cxn>
                  <a:cxn ang="0">
                    <a:pos x="30" y="0"/>
                  </a:cxn>
                  <a:cxn ang="0">
                    <a:pos x="18" y="30"/>
                  </a:cxn>
                  <a:cxn ang="0">
                    <a:pos x="12" y="66"/>
                  </a:cxn>
                  <a:cxn ang="0">
                    <a:pos x="12" y="66"/>
                  </a:cxn>
                </a:cxnLst>
                <a:rect l="0" t="0" r="r" b="b"/>
                <a:pathLst>
                  <a:path w="89" h="216">
                    <a:moveTo>
                      <a:pt x="12" y="66"/>
                    </a:moveTo>
                    <a:lnTo>
                      <a:pt x="18" y="108"/>
                    </a:lnTo>
                    <a:lnTo>
                      <a:pt x="36" y="144"/>
                    </a:lnTo>
                    <a:lnTo>
                      <a:pt x="60" y="180"/>
                    </a:lnTo>
                    <a:lnTo>
                      <a:pt x="89" y="216"/>
                    </a:lnTo>
                    <a:lnTo>
                      <a:pt x="72" y="216"/>
                    </a:lnTo>
                    <a:lnTo>
                      <a:pt x="42" y="180"/>
                    </a:lnTo>
                    <a:lnTo>
                      <a:pt x="18" y="144"/>
                    </a:lnTo>
                    <a:lnTo>
                      <a:pt x="6" y="108"/>
                    </a:lnTo>
                    <a:lnTo>
                      <a:pt x="0" y="66"/>
                    </a:lnTo>
                    <a:lnTo>
                      <a:pt x="0" y="30"/>
                    </a:lnTo>
                    <a:lnTo>
                      <a:pt x="12" y="0"/>
                    </a:lnTo>
                    <a:lnTo>
                      <a:pt x="30" y="0"/>
                    </a:lnTo>
                    <a:lnTo>
                      <a:pt x="18" y="30"/>
                    </a:lnTo>
                    <a:lnTo>
                      <a:pt x="12" y="66"/>
                    </a:lnTo>
                    <a:lnTo>
                      <a:pt x="12" y="6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5" name="Freeform 13"/>
              <p:cNvSpPr>
                <a:spLocks/>
              </p:cNvSpPr>
              <p:nvPr/>
            </p:nvSpPr>
            <p:spPr bwMode="hidden">
              <a:xfrm>
                <a:off x="3569" y="3745"/>
                <a:ext cx="750" cy="461"/>
              </a:xfrm>
              <a:custGeom>
                <a:avLst/>
                <a:gdLst/>
                <a:ahLst/>
                <a:cxnLst>
                  <a:cxn ang="0">
                    <a:pos x="382" y="443"/>
                  </a:cxn>
                  <a:cxn ang="0">
                    <a:pos x="311" y="437"/>
                  </a:cxn>
                  <a:cxn ang="0">
                    <a:pos x="245" y="425"/>
                  </a:cxn>
                  <a:cxn ang="0">
                    <a:pos x="185" y="407"/>
                  </a:cxn>
                  <a:cxn ang="0">
                    <a:pos x="131" y="383"/>
                  </a:cxn>
                  <a:cxn ang="0">
                    <a:pos x="83" y="347"/>
                  </a:cxn>
                  <a:cxn ang="0">
                    <a:pos x="53" y="311"/>
                  </a:cxn>
                  <a:cxn ang="0">
                    <a:pos x="30" y="269"/>
                  </a:cxn>
                  <a:cxn ang="0">
                    <a:pos x="24" y="227"/>
                  </a:cxn>
                  <a:cxn ang="0">
                    <a:pos x="30" y="185"/>
                  </a:cxn>
                  <a:cxn ang="0">
                    <a:pos x="53" y="143"/>
                  </a:cxn>
                  <a:cxn ang="0">
                    <a:pos x="83" y="107"/>
                  </a:cxn>
                  <a:cxn ang="0">
                    <a:pos x="131" y="77"/>
                  </a:cxn>
                  <a:cxn ang="0">
                    <a:pos x="185" y="47"/>
                  </a:cxn>
                  <a:cxn ang="0">
                    <a:pos x="245" y="30"/>
                  </a:cxn>
                  <a:cxn ang="0">
                    <a:pos x="311" y="18"/>
                  </a:cxn>
                  <a:cxn ang="0">
                    <a:pos x="382" y="12"/>
                  </a:cxn>
                  <a:cxn ang="0">
                    <a:pos x="478" y="18"/>
                  </a:cxn>
                  <a:cxn ang="0">
                    <a:pos x="562" y="41"/>
                  </a:cxn>
                  <a:cxn ang="0">
                    <a:pos x="562" y="36"/>
                  </a:cxn>
                  <a:cxn ang="0">
                    <a:pos x="562" y="30"/>
                  </a:cxn>
                  <a:cxn ang="0">
                    <a:pos x="478" y="6"/>
                  </a:cxn>
                  <a:cxn ang="0">
                    <a:pos x="382" y="0"/>
                  </a:cxn>
                  <a:cxn ang="0">
                    <a:pos x="305" y="6"/>
                  </a:cxn>
                  <a:cxn ang="0">
                    <a:pos x="233" y="18"/>
                  </a:cxn>
                  <a:cxn ang="0">
                    <a:pos x="167" y="41"/>
                  </a:cxn>
                  <a:cxn ang="0">
                    <a:pos x="113" y="65"/>
                  </a:cxn>
                  <a:cxn ang="0">
                    <a:pos x="65" y="101"/>
                  </a:cxn>
                  <a:cxn ang="0">
                    <a:pos x="30" y="137"/>
                  </a:cxn>
                  <a:cxn ang="0">
                    <a:pos x="6" y="179"/>
                  </a:cxn>
                  <a:cxn ang="0">
                    <a:pos x="0" y="227"/>
                  </a:cxn>
                  <a:cxn ang="0">
                    <a:pos x="6" y="275"/>
                  </a:cxn>
                  <a:cxn ang="0">
                    <a:pos x="30" y="317"/>
                  </a:cxn>
                  <a:cxn ang="0">
                    <a:pos x="65" y="359"/>
                  </a:cxn>
                  <a:cxn ang="0">
                    <a:pos x="113" y="395"/>
                  </a:cxn>
                  <a:cxn ang="0">
                    <a:pos x="167" y="419"/>
                  </a:cxn>
                  <a:cxn ang="0">
                    <a:pos x="233" y="443"/>
                  </a:cxn>
                  <a:cxn ang="0">
                    <a:pos x="305" y="455"/>
                  </a:cxn>
                  <a:cxn ang="0">
                    <a:pos x="382" y="461"/>
                  </a:cxn>
                  <a:cxn ang="0">
                    <a:pos x="448" y="455"/>
                  </a:cxn>
                  <a:cxn ang="0">
                    <a:pos x="508" y="449"/>
                  </a:cxn>
                  <a:cxn ang="0">
                    <a:pos x="609" y="413"/>
                  </a:cxn>
                  <a:cxn ang="0">
                    <a:pos x="657" y="389"/>
                  </a:cxn>
                  <a:cxn ang="0">
                    <a:pos x="693" y="359"/>
                  </a:cxn>
                  <a:cxn ang="0">
                    <a:pos x="723" y="329"/>
                  </a:cxn>
                  <a:cxn ang="0">
                    <a:pos x="747" y="293"/>
                  </a:cxn>
                  <a:cxn ang="0">
                    <a:pos x="741" y="287"/>
                  </a:cxn>
                  <a:cxn ang="0">
                    <a:pos x="729" y="281"/>
                  </a:cxn>
                  <a:cxn ang="0">
                    <a:pos x="711" y="317"/>
                  </a:cxn>
                  <a:cxn ang="0">
                    <a:pos x="681" y="347"/>
                  </a:cxn>
                  <a:cxn ang="0">
                    <a:pos x="645" y="377"/>
                  </a:cxn>
                  <a:cxn ang="0">
                    <a:pos x="604" y="401"/>
                  </a:cxn>
                  <a:cxn ang="0">
                    <a:pos x="502" y="431"/>
                  </a:cxn>
                  <a:cxn ang="0">
                    <a:pos x="442" y="443"/>
                  </a:cxn>
                  <a:cxn ang="0">
                    <a:pos x="382" y="443"/>
                  </a:cxn>
                  <a:cxn ang="0">
                    <a:pos x="382" y="443"/>
                  </a:cxn>
                </a:cxnLst>
                <a:rect l="0" t="0" r="r" b="b"/>
                <a:pathLst>
                  <a:path w="747" h="461">
                    <a:moveTo>
                      <a:pt x="382" y="443"/>
                    </a:moveTo>
                    <a:lnTo>
                      <a:pt x="311" y="437"/>
                    </a:lnTo>
                    <a:lnTo>
                      <a:pt x="245" y="425"/>
                    </a:lnTo>
                    <a:lnTo>
                      <a:pt x="185" y="407"/>
                    </a:lnTo>
                    <a:lnTo>
                      <a:pt x="131" y="383"/>
                    </a:lnTo>
                    <a:lnTo>
                      <a:pt x="83" y="347"/>
                    </a:lnTo>
                    <a:lnTo>
                      <a:pt x="53" y="311"/>
                    </a:lnTo>
                    <a:lnTo>
                      <a:pt x="30" y="269"/>
                    </a:lnTo>
                    <a:lnTo>
                      <a:pt x="24" y="227"/>
                    </a:lnTo>
                    <a:lnTo>
                      <a:pt x="30" y="185"/>
                    </a:lnTo>
                    <a:lnTo>
                      <a:pt x="53" y="143"/>
                    </a:lnTo>
                    <a:lnTo>
                      <a:pt x="83" y="107"/>
                    </a:lnTo>
                    <a:lnTo>
                      <a:pt x="131" y="77"/>
                    </a:lnTo>
                    <a:lnTo>
                      <a:pt x="185" y="47"/>
                    </a:lnTo>
                    <a:lnTo>
                      <a:pt x="245" y="30"/>
                    </a:lnTo>
                    <a:lnTo>
                      <a:pt x="311" y="18"/>
                    </a:lnTo>
                    <a:lnTo>
                      <a:pt x="382" y="12"/>
                    </a:lnTo>
                    <a:lnTo>
                      <a:pt x="478" y="18"/>
                    </a:lnTo>
                    <a:lnTo>
                      <a:pt x="562" y="41"/>
                    </a:lnTo>
                    <a:lnTo>
                      <a:pt x="562" y="36"/>
                    </a:lnTo>
                    <a:lnTo>
                      <a:pt x="562" y="30"/>
                    </a:lnTo>
                    <a:lnTo>
                      <a:pt x="478" y="6"/>
                    </a:lnTo>
                    <a:lnTo>
                      <a:pt x="382" y="0"/>
                    </a:lnTo>
                    <a:lnTo>
                      <a:pt x="305" y="6"/>
                    </a:lnTo>
                    <a:lnTo>
                      <a:pt x="233" y="18"/>
                    </a:lnTo>
                    <a:lnTo>
                      <a:pt x="167" y="41"/>
                    </a:lnTo>
                    <a:lnTo>
                      <a:pt x="113" y="65"/>
                    </a:lnTo>
                    <a:lnTo>
                      <a:pt x="65" y="101"/>
                    </a:lnTo>
                    <a:lnTo>
                      <a:pt x="30" y="137"/>
                    </a:lnTo>
                    <a:lnTo>
                      <a:pt x="6" y="179"/>
                    </a:lnTo>
                    <a:lnTo>
                      <a:pt x="0" y="227"/>
                    </a:lnTo>
                    <a:lnTo>
                      <a:pt x="6" y="275"/>
                    </a:lnTo>
                    <a:lnTo>
                      <a:pt x="30" y="317"/>
                    </a:lnTo>
                    <a:lnTo>
                      <a:pt x="65" y="359"/>
                    </a:lnTo>
                    <a:lnTo>
                      <a:pt x="113" y="395"/>
                    </a:lnTo>
                    <a:lnTo>
                      <a:pt x="167" y="419"/>
                    </a:lnTo>
                    <a:lnTo>
                      <a:pt x="233" y="443"/>
                    </a:lnTo>
                    <a:lnTo>
                      <a:pt x="305" y="455"/>
                    </a:lnTo>
                    <a:lnTo>
                      <a:pt x="382" y="461"/>
                    </a:lnTo>
                    <a:lnTo>
                      <a:pt x="448" y="455"/>
                    </a:lnTo>
                    <a:lnTo>
                      <a:pt x="508" y="449"/>
                    </a:lnTo>
                    <a:lnTo>
                      <a:pt x="609" y="413"/>
                    </a:lnTo>
                    <a:lnTo>
                      <a:pt x="657" y="389"/>
                    </a:lnTo>
                    <a:lnTo>
                      <a:pt x="693" y="359"/>
                    </a:lnTo>
                    <a:lnTo>
                      <a:pt x="723" y="329"/>
                    </a:lnTo>
                    <a:lnTo>
                      <a:pt x="747" y="293"/>
                    </a:lnTo>
                    <a:lnTo>
                      <a:pt x="741" y="287"/>
                    </a:lnTo>
                    <a:lnTo>
                      <a:pt x="729" y="281"/>
                    </a:lnTo>
                    <a:lnTo>
                      <a:pt x="711" y="317"/>
                    </a:lnTo>
                    <a:lnTo>
                      <a:pt x="681" y="347"/>
                    </a:lnTo>
                    <a:lnTo>
                      <a:pt x="645" y="377"/>
                    </a:lnTo>
                    <a:lnTo>
                      <a:pt x="604" y="401"/>
                    </a:lnTo>
                    <a:lnTo>
                      <a:pt x="502" y="431"/>
                    </a:lnTo>
                    <a:lnTo>
                      <a:pt x="442" y="443"/>
                    </a:lnTo>
                    <a:lnTo>
                      <a:pt x="382" y="443"/>
                    </a:lnTo>
                    <a:lnTo>
                      <a:pt x="382" y="443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rect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6" name="Freeform 14"/>
              <p:cNvSpPr>
                <a:spLocks/>
              </p:cNvSpPr>
              <p:nvPr/>
            </p:nvSpPr>
            <p:spPr bwMode="hidden">
              <a:xfrm>
                <a:off x="4037" y="3721"/>
                <a:ext cx="96" cy="3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2"/>
                  </a:cxn>
                  <a:cxn ang="0">
                    <a:pos x="48" y="18"/>
                  </a:cxn>
                  <a:cxn ang="0">
                    <a:pos x="96" y="30"/>
                  </a:cxn>
                  <a:cxn ang="0">
                    <a:pos x="96" y="24"/>
                  </a:cxn>
                  <a:cxn ang="0">
                    <a:pos x="96" y="18"/>
                  </a:cxn>
                  <a:cxn ang="0">
                    <a:pos x="48" y="12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96" h="30">
                    <a:moveTo>
                      <a:pt x="0" y="0"/>
                    </a:moveTo>
                    <a:lnTo>
                      <a:pt x="0" y="12"/>
                    </a:lnTo>
                    <a:lnTo>
                      <a:pt x="48" y="18"/>
                    </a:lnTo>
                    <a:lnTo>
                      <a:pt x="96" y="30"/>
                    </a:lnTo>
                    <a:lnTo>
                      <a:pt x="96" y="24"/>
                    </a:lnTo>
                    <a:lnTo>
                      <a:pt x="96" y="18"/>
                    </a:lnTo>
                    <a:lnTo>
                      <a:pt x="48" y="12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7" name="Oval 15"/>
              <p:cNvSpPr>
                <a:spLocks noChangeArrowheads="1"/>
              </p:cNvSpPr>
              <p:nvPr/>
            </p:nvSpPr>
            <p:spPr bwMode="hidden">
              <a:xfrm>
                <a:off x="3910" y="3948"/>
                <a:ext cx="84" cy="53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grpSp>
          <p:nvGrpSpPr>
            <p:cNvPr id="7" name="Group 16"/>
            <p:cNvGrpSpPr>
              <a:grpSpLocks/>
            </p:cNvGrpSpPr>
            <p:nvPr userDrawn="1"/>
          </p:nvGrpSpPr>
          <p:grpSpPr bwMode="auto">
            <a:xfrm>
              <a:off x="1776" y="3631"/>
              <a:ext cx="1626" cy="683"/>
              <a:chOff x="1776" y="3631"/>
              <a:chExt cx="1626" cy="683"/>
            </a:xfrm>
          </p:grpSpPr>
          <p:sp>
            <p:nvSpPr>
              <p:cNvPr id="39" name="Oval 17"/>
              <p:cNvSpPr>
                <a:spLocks noChangeArrowheads="1"/>
              </p:cNvSpPr>
              <p:nvPr/>
            </p:nvSpPr>
            <p:spPr bwMode="hidden">
              <a:xfrm>
                <a:off x="2268" y="3934"/>
                <a:ext cx="638" cy="3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0" name="Oval 18"/>
              <p:cNvSpPr>
                <a:spLocks noChangeArrowheads="1"/>
              </p:cNvSpPr>
              <p:nvPr/>
            </p:nvSpPr>
            <p:spPr bwMode="hidden">
              <a:xfrm>
                <a:off x="2314" y="3958"/>
                <a:ext cx="543" cy="332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1" name="Oval 19"/>
              <p:cNvSpPr>
                <a:spLocks noChangeArrowheads="1"/>
              </p:cNvSpPr>
              <p:nvPr/>
            </p:nvSpPr>
            <p:spPr bwMode="hidden">
              <a:xfrm>
                <a:off x="2341" y="3979"/>
                <a:ext cx="501" cy="29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2" name="Oval 20"/>
              <p:cNvSpPr>
                <a:spLocks noChangeArrowheads="1"/>
              </p:cNvSpPr>
              <p:nvPr/>
            </p:nvSpPr>
            <p:spPr bwMode="hidden">
              <a:xfrm>
                <a:off x="2368" y="3997"/>
                <a:ext cx="444" cy="258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3" name="Oval 21"/>
              <p:cNvSpPr>
                <a:spLocks noChangeArrowheads="1"/>
              </p:cNvSpPr>
              <p:nvPr/>
            </p:nvSpPr>
            <p:spPr bwMode="hidden">
              <a:xfrm>
                <a:off x="2385" y="4005"/>
                <a:ext cx="413" cy="240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4" name="Oval 22"/>
              <p:cNvSpPr>
                <a:spLocks noChangeArrowheads="1"/>
              </p:cNvSpPr>
              <p:nvPr/>
            </p:nvSpPr>
            <p:spPr bwMode="hidden">
              <a:xfrm>
                <a:off x="2437" y="4026"/>
                <a:ext cx="306" cy="192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5" name="Oval 23"/>
              <p:cNvSpPr>
                <a:spLocks noChangeArrowheads="1"/>
              </p:cNvSpPr>
              <p:nvPr/>
            </p:nvSpPr>
            <p:spPr bwMode="hidden">
              <a:xfrm>
                <a:off x="2476" y="4056"/>
                <a:ext cx="227" cy="135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6" name="Oval 24"/>
              <p:cNvSpPr>
                <a:spLocks noChangeArrowheads="1"/>
              </p:cNvSpPr>
              <p:nvPr/>
            </p:nvSpPr>
            <p:spPr bwMode="hidden">
              <a:xfrm>
                <a:off x="2542" y="4097"/>
                <a:ext cx="90" cy="60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7" name="Freeform 25"/>
              <p:cNvSpPr>
                <a:spLocks/>
              </p:cNvSpPr>
              <p:nvPr/>
            </p:nvSpPr>
            <p:spPr bwMode="hidden">
              <a:xfrm>
                <a:off x="2585" y="3822"/>
                <a:ext cx="449" cy="186"/>
              </a:xfrm>
              <a:custGeom>
                <a:avLst/>
                <a:gdLst/>
                <a:ahLst/>
                <a:cxnLst>
                  <a:cxn ang="0">
                    <a:pos x="6" y="6"/>
                  </a:cxn>
                  <a:cxn ang="0">
                    <a:pos x="78" y="12"/>
                  </a:cxn>
                  <a:cxn ang="0">
                    <a:pos x="150" y="18"/>
                  </a:cxn>
                  <a:cxn ang="0">
                    <a:pos x="215" y="36"/>
                  </a:cxn>
                  <a:cxn ang="0">
                    <a:pos x="275" y="60"/>
                  </a:cxn>
                  <a:cxn ang="0">
                    <a:pos x="329" y="84"/>
                  </a:cxn>
                  <a:cxn ang="0">
                    <a:pos x="377" y="114"/>
                  </a:cxn>
                  <a:cxn ang="0">
                    <a:pos x="419" y="150"/>
                  </a:cxn>
                  <a:cxn ang="0">
                    <a:pos x="448" y="186"/>
                  </a:cxn>
                  <a:cxn ang="0">
                    <a:pos x="448" y="162"/>
                  </a:cxn>
                  <a:cxn ang="0">
                    <a:pos x="413" y="126"/>
                  </a:cxn>
                  <a:cxn ang="0">
                    <a:pos x="371" y="96"/>
                  </a:cxn>
                  <a:cxn ang="0">
                    <a:pos x="323" y="66"/>
                  </a:cxn>
                  <a:cxn ang="0">
                    <a:pos x="269" y="48"/>
                  </a:cxn>
                  <a:cxn ang="0">
                    <a:pos x="144" y="12"/>
                  </a:cxn>
                  <a:cxn ang="0">
                    <a:pos x="78" y="6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6" y="6"/>
                  </a:cxn>
                  <a:cxn ang="0">
                    <a:pos x="6" y="6"/>
                  </a:cxn>
                </a:cxnLst>
                <a:rect l="0" t="0" r="r" b="b"/>
                <a:pathLst>
                  <a:path w="448" h="186">
                    <a:moveTo>
                      <a:pt x="6" y="6"/>
                    </a:moveTo>
                    <a:lnTo>
                      <a:pt x="78" y="12"/>
                    </a:lnTo>
                    <a:lnTo>
                      <a:pt x="150" y="18"/>
                    </a:lnTo>
                    <a:lnTo>
                      <a:pt x="215" y="36"/>
                    </a:lnTo>
                    <a:lnTo>
                      <a:pt x="275" y="60"/>
                    </a:lnTo>
                    <a:lnTo>
                      <a:pt x="329" y="84"/>
                    </a:lnTo>
                    <a:lnTo>
                      <a:pt x="377" y="114"/>
                    </a:lnTo>
                    <a:lnTo>
                      <a:pt x="419" y="150"/>
                    </a:lnTo>
                    <a:lnTo>
                      <a:pt x="448" y="186"/>
                    </a:lnTo>
                    <a:lnTo>
                      <a:pt x="448" y="162"/>
                    </a:lnTo>
                    <a:lnTo>
                      <a:pt x="413" y="126"/>
                    </a:lnTo>
                    <a:lnTo>
                      <a:pt x="371" y="96"/>
                    </a:lnTo>
                    <a:lnTo>
                      <a:pt x="323" y="66"/>
                    </a:lnTo>
                    <a:lnTo>
                      <a:pt x="269" y="48"/>
                    </a:lnTo>
                    <a:lnTo>
                      <a:pt x="144" y="12"/>
                    </a:lnTo>
                    <a:lnTo>
                      <a:pt x="78" y="6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6" y="6"/>
                    </a:lnTo>
                    <a:lnTo>
                      <a:pt x="6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8" name="Freeform 26"/>
              <p:cNvSpPr>
                <a:spLocks/>
              </p:cNvSpPr>
              <p:nvPr/>
            </p:nvSpPr>
            <p:spPr bwMode="hidden">
              <a:xfrm>
                <a:off x="2142" y="3852"/>
                <a:ext cx="892" cy="462"/>
              </a:xfrm>
              <a:custGeom>
                <a:avLst/>
                <a:gdLst/>
                <a:ahLst/>
                <a:cxnLst>
                  <a:cxn ang="0">
                    <a:pos x="23" y="276"/>
                  </a:cxn>
                  <a:cxn ang="0">
                    <a:pos x="29" y="222"/>
                  </a:cxn>
                  <a:cxn ang="0">
                    <a:pos x="59" y="174"/>
                  </a:cxn>
                  <a:cxn ang="0">
                    <a:pos x="95" y="132"/>
                  </a:cxn>
                  <a:cxn ang="0">
                    <a:pos x="149" y="96"/>
                  </a:cxn>
                  <a:cxn ang="0">
                    <a:pos x="209" y="60"/>
                  </a:cxn>
                  <a:cxn ang="0">
                    <a:pos x="281" y="36"/>
                  </a:cxn>
                  <a:cxn ang="0">
                    <a:pos x="364" y="24"/>
                  </a:cxn>
                  <a:cxn ang="0">
                    <a:pos x="448" y="18"/>
                  </a:cxn>
                  <a:cxn ang="0">
                    <a:pos x="532" y="24"/>
                  </a:cxn>
                  <a:cxn ang="0">
                    <a:pos x="609" y="36"/>
                  </a:cxn>
                  <a:cxn ang="0">
                    <a:pos x="681" y="60"/>
                  </a:cxn>
                  <a:cxn ang="0">
                    <a:pos x="741" y="96"/>
                  </a:cxn>
                  <a:cxn ang="0">
                    <a:pos x="795" y="132"/>
                  </a:cxn>
                  <a:cxn ang="0">
                    <a:pos x="831" y="174"/>
                  </a:cxn>
                  <a:cxn ang="0">
                    <a:pos x="861" y="222"/>
                  </a:cxn>
                  <a:cxn ang="0">
                    <a:pos x="867" y="276"/>
                  </a:cxn>
                  <a:cxn ang="0">
                    <a:pos x="855" y="330"/>
                  </a:cxn>
                  <a:cxn ang="0">
                    <a:pos x="831" y="378"/>
                  </a:cxn>
                  <a:cxn ang="0">
                    <a:pos x="783" y="426"/>
                  </a:cxn>
                  <a:cxn ang="0">
                    <a:pos x="723" y="462"/>
                  </a:cxn>
                  <a:cxn ang="0">
                    <a:pos x="765" y="462"/>
                  </a:cxn>
                  <a:cxn ang="0">
                    <a:pos x="819" y="426"/>
                  </a:cxn>
                  <a:cxn ang="0">
                    <a:pos x="855" y="378"/>
                  </a:cxn>
                  <a:cxn ang="0">
                    <a:pos x="884" y="330"/>
                  </a:cxn>
                  <a:cxn ang="0">
                    <a:pos x="890" y="276"/>
                  </a:cxn>
                  <a:cxn ang="0">
                    <a:pos x="884" y="222"/>
                  </a:cxn>
                  <a:cxn ang="0">
                    <a:pos x="855" y="168"/>
                  </a:cxn>
                  <a:cxn ang="0">
                    <a:pos x="813" y="120"/>
                  </a:cxn>
                  <a:cxn ang="0">
                    <a:pos x="759" y="84"/>
                  </a:cxn>
                  <a:cxn ang="0">
                    <a:pos x="693" y="48"/>
                  </a:cxn>
                  <a:cxn ang="0">
                    <a:pos x="621" y="24"/>
                  </a:cxn>
                  <a:cxn ang="0">
                    <a:pos x="538" y="6"/>
                  </a:cxn>
                  <a:cxn ang="0">
                    <a:pos x="448" y="0"/>
                  </a:cxn>
                  <a:cxn ang="0">
                    <a:pos x="358" y="6"/>
                  </a:cxn>
                  <a:cxn ang="0">
                    <a:pos x="275" y="24"/>
                  </a:cxn>
                  <a:cxn ang="0">
                    <a:pos x="197" y="48"/>
                  </a:cxn>
                  <a:cxn ang="0">
                    <a:pos x="131" y="84"/>
                  </a:cxn>
                  <a:cxn ang="0">
                    <a:pos x="77" y="120"/>
                  </a:cxn>
                  <a:cxn ang="0">
                    <a:pos x="35" y="168"/>
                  </a:cxn>
                  <a:cxn ang="0">
                    <a:pos x="12" y="222"/>
                  </a:cxn>
                  <a:cxn ang="0">
                    <a:pos x="0" y="276"/>
                  </a:cxn>
                  <a:cxn ang="0">
                    <a:pos x="6" y="330"/>
                  </a:cxn>
                  <a:cxn ang="0">
                    <a:pos x="35" y="378"/>
                  </a:cxn>
                  <a:cxn ang="0">
                    <a:pos x="71" y="426"/>
                  </a:cxn>
                  <a:cxn ang="0">
                    <a:pos x="125" y="462"/>
                  </a:cxn>
                  <a:cxn ang="0">
                    <a:pos x="167" y="462"/>
                  </a:cxn>
                  <a:cxn ang="0">
                    <a:pos x="107" y="426"/>
                  </a:cxn>
                  <a:cxn ang="0">
                    <a:pos x="59" y="378"/>
                  </a:cxn>
                  <a:cxn ang="0">
                    <a:pos x="35" y="330"/>
                  </a:cxn>
                  <a:cxn ang="0">
                    <a:pos x="23" y="276"/>
                  </a:cxn>
                  <a:cxn ang="0">
                    <a:pos x="23" y="276"/>
                  </a:cxn>
                </a:cxnLst>
                <a:rect l="0" t="0" r="r" b="b"/>
                <a:pathLst>
                  <a:path w="890" h="462">
                    <a:moveTo>
                      <a:pt x="23" y="276"/>
                    </a:moveTo>
                    <a:lnTo>
                      <a:pt x="29" y="222"/>
                    </a:lnTo>
                    <a:lnTo>
                      <a:pt x="59" y="174"/>
                    </a:lnTo>
                    <a:lnTo>
                      <a:pt x="95" y="132"/>
                    </a:lnTo>
                    <a:lnTo>
                      <a:pt x="149" y="96"/>
                    </a:lnTo>
                    <a:lnTo>
                      <a:pt x="209" y="60"/>
                    </a:lnTo>
                    <a:lnTo>
                      <a:pt x="281" y="36"/>
                    </a:lnTo>
                    <a:lnTo>
                      <a:pt x="364" y="24"/>
                    </a:lnTo>
                    <a:lnTo>
                      <a:pt x="448" y="18"/>
                    </a:lnTo>
                    <a:lnTo>
                      <a:pt x="532" y="24"/>
                    </a:lnTo>
                    <a:lnTo>
                      <a:pt x="609" y="36"/>
                    </a:lnTo>
                    <a:lnTo>
                      <a:pt x="681" y="60"/>
                    </a:lnTo>
                    <a:lnTo>
                      <a:pt x="741" y="96"/>
                    </a:lnTo>
                    <a:lnTo>
                      <a:pt x="795" y="132"/>
                    </a:lnTo>
                    <a:lnTo>
                      <a:pt x="831" y="174"/>
                    </a:lnTo>
                    <a:lnTo>
                      <a:pt x="861" y="222"/>
                    </a:lnTo>
                    <a:lnTo>
                      <a:pt x="867" y="276"/>
                    </a:lnTo>
                    <a:lnTo>
                      <a:pt x="855" y="330"/>
                    </a:lnTo>
                    <a:lnTo>
                      <a:pt x="831" y="378"/>
                    </a:lnTo>
                    <a:lnTo>
                      <a:pt x="783" y="426"/>
                    </a:lnTo>
                    <a:lnTo>
                      <a:pt x="723" y="462"/>
                    </a:lnTo>
                    <a:lnTo>
                      <a:pt x="765" y="462"/>
                    </a:lnTo>
                    <a:lnTo>
                      <a:pt x="819" y="426"/>
                    </a:lnTo>
                    <a:lnTo>
                      <a:pt x="855" y="378"/>
                    </a:lnTo>
                    <a:lnTo>
                      <a:pt x="884" y="330"/>
                    </a:lnTo>
                    <a:lnTo>
                      <a:pt x="890" y="276"/>
                    </a:lnTo>
                    <a:lnTo>
                      <a:pt x="884" y="222"/>
                    </a:lnTo>
                    <a:lnTo>
                      <a:pt x="855" y="168"/>
                    </a:lnTo>
                    <a:lnTo>
                      <a:pt x="813" y="120"/>
                    </a:lnTo>
                    <a:lnTo>
                      <a:pt x="759" y="84"/>
                    </a:lnTo>
                    <a:lnTo>
                      <a:pt x="693" y="48"/>
                    </a:lnTo>
                    <a:lnTo>
                      <a:pt x="621" y="24"/>
                    </a:lnTo>
                    <a:lnTo>
                      <a:pt x="538" y="6"/>
                    </a:lnTo>
                    <a:lnTo>
                      <a:pt x="448" y="0"/>
                    </a:lnTo>
                    <a:lnTo>
                      <a:pt x="358" y="6"/>
                    </a:lnTo>
                    <a:lnTo>
                      <a:pt x="275" y="24"/>
                    </a:lnTo>
                    <a:lnTo>
                      <a:pt x="197" y="48"/>
                    </a:lnTo>
                    <a:lnTo>
                      <a:pt x="131" y="84"/>
                    </a:lnTo>
                    <a:lnTo>
                      <a:pt x="77" y="120"/>
                    </a:lnTo>
                    <a:lnTo>
                      <a:pt x="35" y="168"/>
                    </a:lnTo>
                    <a:lnTo>
                      <a:pt x="12" y="222"/>
                    </a:lnTo>
                    <a:lnTo>
                      <a:pt x="0" y="276"/>
                    </a:lnTo>
                    <a:lnTo>
                      <a:pt x="6" y="330"/>
                    </a:lnTo>
                    <a:lnTo>
                      <a:pt x="35" y="378"/>
                    </a:lnTo>
                    <a:lnTo>
                      <a:pt x="71" y="426"/>
                    </a:lnTo>
                    <a:lnTo>
                      <a:pt x="125" y="462"/>
                    </a:lnTo>
                    <a:lnTo>
                      <a:pt x="167" y="462"/>
                    </a:lnTo>
                    <a:lnTo>
                      <a:pt x="107" y="426"/>
                    </a:lnTo>
                    <a:lnTo>
                      <a:pt x="59" y="378"/>
                    </a:lnTo>
                    <a:lnTo>
                      <a:pt x="35" y="330"/>
                    </a:lnTo>
                    <a:lnTo>
                      <a:pt x="23" y="276"/>
                    </a:lnTo>
                    <a:lnTo>
                      <a:pt x="23" y="27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4706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9" name="Freeform 27"/>
              <p:cNvSpPr>
                <a:spLocks/>
              </p:cNvSpPr>
              <p:nvPr/>
            </p:nvSpPr>
            <p:spPr bwMode="hidden">
              <a:xfrm>
                <a:off x="2082" y="3828"/>
                <a:ext cx="407" cy="486"/>
              </a:xfrm>
              <a:custGeom>
                <a:avLst/>
                <a:gdLst/>
                <a:ahLst/>
                <a:cxnLst>
                  <a:cxn ang="0">
                    <a:pos x="18" y="300"/>
                  </a:cxn>
                  <a:cxn ang="0">
                    <a:pos x="24" y="246"/>
                  </a:cxn>
                  <a:cxn ang="0">
                    <a:pos x="48" y="198"/>
                  </a:cxn>
                  <a:cxn ang="0">
                    <a:pos x="83" y="150"/>
                  </a:cxn>
                  <a:cxn ang="0">
                    <a:pos x="131" y="108"/>
                  </a:cxn>
                  <a:cxn ang="0">
                    <a:pos x="185" y="72"/>
                  </a:cxn>
                  <a:cxn ang="0">
                    <a:pos x="251" y="42"/>
                  </a:cxn>
                  <a:cxn ang="0">
                    <a:pos x="329" y="24"/>
                  </a:cxn>
                  <a:cxn ang="0">
                    <a:pos x="406" y="6"/>
                  </a:cxn>
                  <a:cxn ang="0">
                    <a:pos x="406" y="0"/>
                  </a:cxn>
                  <a:cxn ang="0">
                    <a:pos x="323" y="12"/>
                  </a:cxn>
                  <a:cxn ang="0">
                    <a:pos x="245" y="36"/>
                  </a:cxn>
                  <a:cxn ang="0">
                    <a:pos x="179" y="66"/>
                  </a:cxn>
                  <a:cxn ang="0">
                    <a:pos x="119" y="102"/>
                  </a:cxn>
                  <a:cxn ang="0">
                    <a:pos x="72" y="144"/>
                  </a:cxn>
                  <a:cxn ang="0">
                    <a:pos x="30" y="192"/>
                  </a:cxn>
                  <a:cxn ang="0">
                    <a:pos x="6" y="246"/>
                  </a:cxn>
                  <a:cxn ang="0">
                    <a:pos x="0" y="300"/>
                  </a:cxn>
                  <a:cxn ang="0">
                    <a:pos x="6" y="348"/>
                  </a:cxn>
                  <a:cxn ang="0">
                    <a:pos x="30" y="396"/>
                  </a:cxn>
                  <a:cxn ang="0">
                    <a:pos x="66" y="444"/>
                  </a:cxn>
                  <a:cxn ang="0">
                    <a:pos x="107" y="486"/>
                  </a:cxn>
                  <a:cxn ang="0">
                    <a:pos x="131" y="486"/>
                  </a:cxn>
                  <a:cxn ang="0">
                    <a:pos x="83" y="450"/>
                  </a:cxn>
                  <a:cxn ang="0">
                    <a:pos x="48" y="402"/>
                  </a:cxn>
                  <a:cxn ang="0">
                    <a:pos x="24" y="354"/>
                  </a:cxn>
                  <a:cxn ang="0">
                    <a:pos x="18" y="300"/>
                  </a:cxn>
                  <a:cxn ang="0">
                    <a:pos x="18" y="300"/>
                  </a:cxn>
                </a:cxnLst>
                <a:rect l="0" t="0" r="r" b="b"/>
                <a:pathLst>
                  <a:path w="406" h="486">
                    <a:moveTo>
                      <a:pt x="18" y="300"/>
                    </a:moveTo>
                    <a:lnTo>
                      <a:pt x="24" y="246"/>
                    </a:lnTo>
                    <a:lnTo>
                      <a:pt x="48" y="198"/>
                    </a:lnTo>
                    <a:lnTo>
                      <a:pt x="83" y="150"/>
                    </a:lnTo>
                    <a:lnTo>
                      <a:pt x="131" y="108"/>
                    </a:lnTo>
                    <a:lnTo>
                      <a:pt x="185" y="72"/>
                    </a:lnTo>
                    <a:lnTo>
                      <a:pt x="251" y="42"/>
                    </a:lnTo>
                    <a:lnTo>
                      <a:pt x="329" y="24"/>
                    </a:lnTo>
                    <a:lnTo>
                      <a:pt x="406" y="6"/>
                    </a:lnTo>
                    <a:lnTo>
                      <a:pt x="406" y="0"/>
                    </a:lnTo>
                    <a:lnTo>
                      <a:pt x="323" y="12"/>
                    </a:lnTo>
                    <a:lnTo>
                      <a:pt x="245" y="36"/>
                    </a:lnTo>
                    <a:lnTo>
                      <a:pt x="179" y="66"/>
                    </a:lnTo>
                    <a:lnTo>
                      <a:pt x="119" y="102"/>
                    </a:lnTo>
                    <a:lnTo>
                      <a:pt x="72" y="144"/>
                    </a:lnTo>
                    <a:lnTo>
                      <a:pt x="30" y="192"/>
                    </a:lnTo>
                    <a:lnTo>
                      <a:pt x="6" y="246"/>
                    </a:lnTo>
                    <a:lnTo>
                      <a:pt x="0" y="300"/>
                    </a:lnTo>
                    <a:lnTo>
                      <a:pt x="6" y="348"/>
                    </a:lnTo>
                    <a:lnTo>
                      <a:pt x="30" y="396"/>
                    </a:lnTo>
                    <a:lnTo>
                      <a:pt x="66" y="444"/>
                    </a:lnTo>
                    <a:lnTo>
                      <a:pt x="107" y="486"/>
                    </a:lnTo>
                    <a:lnTo>
                      <a:pt x="131" y="486"/>
                    </a:lnTo>
                    <a:lnTo>
                      <a:pt x="83" y="450"/>
                    </a:lnTo>
                    <a:lnTo>
                      <a:pt x="48" y="402"/>
                    </a:lnTo>
                    <a:lnTo>
                      <a:pt x="24" y="354"/>
                    </a:lnTo>
                    <a:lnTo>
                      <a:pt x="18" y="300"/>
                    </a:lnTo>
                    <a:lnTo>
                      <a:pt x="18" y="30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0" name="Freeform 28"/>
              <p:cNvSpPr>
                <a:spLocks/>
              </p:cNvSpPr>
              <p:nvPr/>
            </p:nvSpPr>
            <p:spPr bwMode="hidden">
              <a:xfrm>
                <a:off x="2987" y="4044"/>
                <a:ext cx="108" cy="252"/>
              </a:xfrm>
              <a:custGeom>
                <a:avLst/>
                <a:gdLst/>
                <a:ahLst/>
                <a:cxnLst>
                  <a:cxn ang="0">
                    <a:pos x="89" y="84"/>
                  </a:cxn>
                  <a:cxn ang="0">
                    <a:pos x="83" y="132"/>
                  </a:cxn>
                  <a:cxn ang="0">
                    <a:pos x="65" y="174"/>
                  </a:cxn>
                  <a:cxn ang="0">
                    <a:pos x="36" y="216"/>
                  </a:cxn>
                  <a:cxn ang="0">
                    <a:pos x="0" y="252"/>
                  </a:cxn>
                  <a:cxn ang="0">
                    <a:pos x="18" y="252"/>
                  </a:cxn>
                  <a:cxn ang="0">
                    <a:pos x="53" y="216"/>
                  </a:cxn>
                  <a:cxn ang="0">
                    <a:pos x="83" y="174"/>
                  </a:cxn>
                  <a:cxn ang="0">
                    <a:pos x="101" y="132"/>
                  </a:cxn>
                  <a:cxn ang="0">
                    <a:pos x="107" y="84"/>
                  </a:cxn>
                  <a:cxn ang="0">
                    <a:pos x="101" y="42"/>
                  </a:cxn>
                  <a:cxn ang="0">
                    <a:pos x="89" y="0"/>
                  </a:cxn>
                  <a:cxn ang="0">
                    <a:pos x="65" y="0"/>
                  </a:cxn>
                  <a:cxn ang="0">
                    <a:pos x="83" y="42"/>
                  </a:cxn>
                  <a:cxn ang="0">
                    <a:pos x="89" y="84"/>
                  </a:cxn>
                  <a:cxn ang="0">
                    <a:pos x="89" y="84"/>
                  </a:cxn>
                </a:cxnLst>
                <a:rect l="0" t="0" r="r" b="b"/>
                <a:pathLst>
                  <a:path w="107" h="252">
                    <a:moveTo>
                      <a:pt x="89" y="84"/>
                    </a:moveTo>
                    <a:lnTo>
                      <a:pt x="83" y="132"/>
                    </a:lnTo>
                    <a:lnTo>
                      <a:pt x="65" y="174"/>
                    </a:lnTo>
                    <a:lnTo>
                      <a:pt x="36" y="216"/>
                    </a:lnTo>
                    <a:lnTo>
                      <a:pt x="0" y="252"/>
                    </a:lnTo>
                    <a:lnTo>
                      <a:pt x="18" y="252"/>
                    </a:lnTo>
                    <a:lnTo>
                      <a:pt x="53" y="216"/>
                    </a:lnTo>
                    <a:lnTo>
                      <a:pt x="83" y="174"/>
                    </a:lnTo>
                    <a:lnTo>
                      <a:pt x="101" y="132"/>
                    </a:lnTo>
                    <a:lnTo>
                      <a:pt x="107" y="84"/>
                    </a:lnTo>
                    <a:lnTo>
                      <a:pt x="101" y="42"/>
                    </a:lnTo>
                    <a:lnTo>
                      <a:pt x="89" y="0"/>
                    </a:lnTo>
                    <a:lnTo>
                      <a:pt x="65" y="0"/>
                    </a:lnTo>
                    <a:lnTo>
                      <a:pt x="83" y="42"/>
                    </a:lnTo>
                    <a:lnTo>
                      <a:pt x="89" y="84"/>
                    </a:lnTo>
                    <a:lnTo>
                      <a:pt x="89" y="8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1961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1" name="Freeform 29"/>
              <p:cNvSpPr>
                <a:spLocks/>
              </p:cNvSpPr>
              <p:nvPr/>
            </p:nvSpPr>
            <p:spPr bwMode="hidden">
              <a:xfrm>
                <a:off x="2068" y="3685"/>
                <a:ext cx="835" cy="150"/>
              </a:xfrm>
              <a:custGeom>
                <a:avLst/>
                <a:gdLst/>
                <a:ahLst/>
                <a:cxnLst>
                  <a:cxn ang="0">
                    <a:pos x="518" y="18"/>
                  </a:cxn>
                  <a:cxn ang="0">
                    <a:pos x="597" y="24"/>
                  </a:cxn>
                  <a:cxn ang="0">
                    <a:pos x="682" y="30"/>
                  </a:cxn>
                  <a:cxn ang="0">
                    <a:pos x="755" y="42"/>
                  </a:cxn>
                  <a:cxn ang="0">
                    <a:pos x="828" y="60"/>
                  </a:cxn>
                  <a:cxn ang="0">
                    <a:pos x="835" y="42"/>
                  </a:cxn>
                  <a:cxn ang="0">
                    <a:pos x="761" y="24"/>
                  </a:cxn>
                  <a:cxn ang="0">
                    <a:pos x="688" y="12"/>
                  </a:cxn>
                  <a:cxn ang="0">
                    <a:pos x="603" y="6"/>
                  </a:cxn>
                  <a:cxn ang="0">
                    <a:pos x="518" y="0"/>
                  </a:cxn>
                  <a:cxn ang="0">
                    <a:pos x="372" y="12"/>
                  </a:cxn>
                  <a:cxn ang="0">
                    <a:pos x="232" y="36"/>
                  </a:cxn>
                  <a:cxn ang="0">
                    <a:pos x="110" y="78"/>
                  </a:cxn>
                  <a:cxn ang="0">
                    <a:pos x="0" y="132"/>
                  </a:cxn>
                  <a:cxn ang="0">
                    <a:pos x="19" y="150"/>
                  </a:cxn>
                  <a:cxn ang="0">
                    <a:pos x="122" y="96"/>
                  </a:cxn>
                  <a:cxn ang="0">
                    <a:pos x="244" y="54"/>
                  </a:cxn>
                  <a:cxn ang="0">
                    <a:pos x="378" y="30"/>
                  </a:cxn>
                  <a:cxn ang="0">
                    <a:pos x="518" y="18"/>
                  </a:cxn>
                  <a:cxn ang="0">
                    <a:pos x="518" y="18"/>
                  </a:cxn>
                </a:cxnLst>
                <a:rect l="0" t="0" r="r" b="b"/>
                <a:pathLst>
                  <a:path w="835" h="150">
                    <a:moveTo>
                      <a:pt x="518" y="18"/>
                    </a:moveTo>
                    <a:lnTo>
                      <a:pt x="597" y="24"/>
                    </a:lnTo>
                    <a:lnTo>
                      <a:pt x="682" y="30"/>
                    </a:lnTo>
                    <a:lnTo>
                      <a:pt x="755" y="42"/>
                    </a:lnTo>
                    <a:lnTo>
                      <a:pt x="828" y="60"/>
                    </a:lnTo>
                    <a:lnTo>
                      <a:pt x="835" y="42"/>
                    </a:lnTo>
                    <a:lnTo>
                      <a:pt x="761" y="24"/>
                    </a:lnTo>
                    <a:lnTo>
                      <a:pt x="688" y="12"/>
                    </a:lnTo>
                    <a:lnTo>
                      <a:pt x="603" y="6"/>
                    </a:lnTo>
                    <a:lnTo>
                      <a:pt x="518" y="0"/>
                    </a:lnTo>
                    <a:lnTo>
                      <a:pt x="372" y="12"/>
                    </a:lnTo>
                    <a:lnTo>
                      <a:pt x="232" y="36"/>
                    </a:lnTo>
                    <a:lnTo>
                      <a:pt x="110" y="78"/>
                    </a:lnTo>
                    <a:lnTo>
                      <a:pt x="0" y="132"/>
                    </a:lnTo>
                    <a:lnTo>
                      <a:pt x="19" y="150"/>
                    </a:lnTo>
                    <a:lnTo>
                      <a:pt x="122" y="96"/>
                    </a:lnTo>
                    <a:lnTo>
                      <a:pt x="244" y="54"/>
                    </a:lnTo>
                    <a:lnTo>
                      <a:pt x="378" y="30"/>
                    </a:lnTo>
                    <a:lnTo>
                      <a:pt x="518" y="18"/>
                    </a:lnTo>
                    <a:lnTo>
                      <a:pt x="518" y="18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2" name="Freeform 30"/>
              <p:cNvSpPr>
                <a:spLocks/>
              </p:cNvSpPr>
              <p:nvPr/>
            </p:nvSpPr>
            <p:spPr bwMode="hidden">
              <a:xfrm>
                <a:off x="1867" y="3853"/>
                <a:ext cx="171" cy="461"/>
              </a:xfrm>
              <a:custGeom>
                <a:avLst/>
                <a:gdLst/>
                <a:ahLst/>
                <a:cxnLst>
                  <a:cxn ang="0">
                    <a:pos x="31" y="263"/>
                  </a:cxn>
                  <a:cxn ang="0">
                    <a:pos x="43" y="191"/>
                  </a:cxn>
                  <a:cxn ang="0">
                    <a:pos x="67" y="131"/>
                  </a:cxn>
                  <a:cxn ang="0">
                    <a:pos x="116" y="72"/>
                  </a:cxn>
                  <a:cxn ang="0">
                    <a:pos x="171" y="18"/>
                  </a:cxn>
                  <a:cxn ang="0">
                    <a:pos x="153" y="0"/>
                  </a:cxn>
                  <a:cxn ang="0">
                    <a:pos x="86" y="60"/>
                  </a:cxn>
                  <a:cxn ang="0">
                    <a:pos x="43" y="120"/>
                  </a:cxn>
                  <a:cxn ang="0">
                    <a:pos x="13" y="191"/>
                  </a:cxn>
                  <a:cxn ang="0">
                    <a:pos x="0" y="263"/>
                  </a:cxn>
                  <a:cxn ang="0">
                    <a:pos x="6" y="317"/>
                  </a:cxn>
                  <a:cxn ang="0">
                    <a:pos x="25" y="365"/>
                  </a:cxn>
                  <a:cxn ang="0">
                    <a:pos x="49" y="413"/>
                  </a:cxn>
                  <a:cxn ang="0">
                    <a:pos x="86" y="461"/>
                  </a:cxn>
                  <a:cxn ang="0">
                    <a:pos x="122" y="461"/>
                  </a:cxn>
                  <a:cxn ang="0">
                    <a:pos x="86" y="413"/>
                  </a:cxn>
                  <a:cxn ang="0">
                    <a:pos x="55" y="365"/>
                  </a:cxn>
                  <a:cxn ang="0">
                    <a:pos x="37" y="317"/>
                  </a:cxn>
                  <a:cxn ang="0">
                    <a:pos x="31" y="263"/>
                  </a:cxn>
                  <a:cxn ang="0">
                    <a:pos x="31" y="263"/>
                  </a:cxn>
                </a:cxnLst>
                <a:rect l="0" t="0" r="r" b="b"/>
                <a:pathLst>
                  <a:path w="171" h="461">
                    <a:moveTo>
                      <a:pt x="31" y="263"/>
                    </a:moveTo>
                    <a:lnTo>
                      <a:pt x="43" y="191"/>
                    </a:lnTo>
                    <a:lnTo>
                      <a:pt x="67" y="131"/>
                    </a:lnTo>
                    <a:lnTo>
                      <a:pt x="116" y="72"/>
                    </a:lnTo>
                    <a:lnTo>
                      <a:pt x="171" y="18"/>
                    </a:lnTo>
                    <a:lnTo>
                      <a:pt x="153" y="0"/>
                    </a:lnTo>
                    <a:lnTo>
                      <a:pt x="86" y="60"/>
                    </a:lnTo>
                    <a:lnTo>
                      <a:pt x="43" y="120"/>
                    </a:lnTo>
                    <a:lnTo>
                      <a:pt x="13" y="191"/>
                    </a:lnTo>
                    <a:lnTo>
                      <a:pt x="0" y="263"/>
                    </a:lnTo>
                    <a:lnTo>
                      <a:pt x="6" y="317"/>
                    </a:lnTo>
                    <a:lnTo>
                      <a:pt x="25" y="365"/>
                    </a:lnTo>
                    <a:lnTo>
                      <a:pt x="49" y="413"/>
                    </a:lnTo>
                    <a:lnTo>
                      <a:pt x="86" y="461"/>
                    </a:lnTo>
                    <a:lnTo>
                      <a:pt x="122" y="461"/>
                    </a:lnTo>
                    <a:lnTo>
                      <a:pt x="86" y="413"/>
                    </a:lnTo>
                    <a:lnTo>
                      <a:pt x="55" y="365"/>
                    </a:lnTo>
                    <a:lnTo>
                      <a:pt x="37" y="317"/>
                    </a:lnTo>
                    <a:lnTo>
                      <a:pt x="31" y="263"/>
                    </a:lnTo>
                    <a:lnTo>
                      <a:pt x="31" y="26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3" name="Freeform 31"/>
              <p:cNvSpPr>
                <a:spLocks/>
              </p:cNvSpPr>
              <p:nvPr/>
            </p:nvSpPr>
            <p:spPr bwMode="hidden">
              <a:xfrm>
                <a:off x="2951" y="3751"/>
                <a:ext cx="360" cy="563"/>
              </a:xfrm>
              <a:custGeom>
                <a:avLst/>
                <a:gdLst/>
                <a:ahLst/>
                <a:cxnLst>
                  <a:cxn ang="0">
                    <a:pos x="360" y="365"/>
                  </a:cxn>
                  <a:cxn ang="0">
                    <a:pos x="353" y="305"/>
                  </a:cxn>
                  <a:cxn ang="0">
                    <a:pos x="335" y="251"/>
                  </a:cxn>
                  <a:cxn ang="0">
                    <a:pos x="305" y="204"/>
                  </a:cxn>
                  <a:cxn ang="0">
                    <a:pos x="262" y="156"/>
                  </a:cxn>
                  <a:cxn ang="0">
                    <a:pos x="213" y="108"/>
                  </a:cxn>
                  <a:cxn ang="0">
                    <a:pos x="159" y="66"/>
                  </a:cxn>
                  <a:cxn ang="0">
                    <a:pos x="92" y="30"/>
                  </a:cxn>
                  <a:cxn ang="0">
                    <a:pos x="19" y="0"/>
                  </a:cxn>
                  <a:cxn ang="0">
                    <a:pos x="0" y="12"/>
                  </a:cxn>
                  <a:cxn ang="0">
                    <a:pos x="67" y="42"/>
                  </a:cxn>
                  <a:cxn ang="0">
                    <a:pos x="134" y="78"/>
                  </a:cxn>
                  <a:cxn ang="0">
                    <a:pos x="189" y="114"/>
                  </a:cxn>
                  <a:cxn ang="0">
                    <a:pos x="238" y="162"/>
                  </a:cxn>
                  <a:cxn ang="0">
                    <a:pos x="274" y="210"/>
                  </a:cxn>
                  <a:cxn ang="0">
                    <a:pos x="299" y="257"/>
                  </a:cxn>
                  <a:cxn ang="0">
                    <a:pos x="317" y="311"/>
                  </a:cxn>
                  <a:cxn ang="0">
                    <a:pos x="323" y="365"/>
                  </a:cxn>
                  <a:cxn ang="0">
                    <a:pos x="317" y="419"/>
                  </a:cxn>
                  <a:cxn ang="0">
                    <a:pos x="299" y="467"/>
                  </a:cxn>
                  <a:cxn ang="0">
                    <a:pos x="274" y="515"/>
                  </a:cxn>
                  <a:cxn ang="0">
                    <a:pos x="238" y="563"/>
                  </a:cxn>
                  <a:cxn ang="0">
                    <a:pos x="268" y="563"/>
                  </a:cxn>
                  <a:cxn ang="0">
                    <a:pos x="311" y="515"/>
                  </a:cxn>
                  <a:cxn ang="0">
                    <a:pos x="335" y="467"/>
                  </a:cxn>
                  <a:cxn ang="0">
                    <a:pos x="353" y="419"/>
                  </a:cxn>
                  <a:cxn ang="0">
                    <a:pos x="360" y="365"/>
                  </a:cxn>
                  <a:cxn ang="0">
                    <a:pos x="360" y="365"/>
                  </a:cxn>
                </a:cxnLst>
                <a:rect l="0" t="0" r="r" b="b"/>
                <a:pathLst>
                  <a:path w="360" h="563">
                    <a:moveTo>
                      <a:pt x="360" y="365"/>
                    </a:moveTo>
                    <a:lnTo>
                      <a:pt x="353" y="305"/>
                    </a:lnTo>
                    <a:lnTo>
                      <a:pt x="335" y="251"/>
                    </a:lnTo>
                    <a:lnTo>
                      <a:pt x="305" y="204"/>
                    </a:lnTo>
                    <a:lnTo>
                      <a:pt x="262" y="156"/>
                    </a:lnTo>
                    <a:lnTo>
                      <a:pt x="213" y="108"/>
                    </a:lnTo>
                    <a:lnTo>
                      <a:pt x="159" y="66"/>
                    </a:lnTo>
                    <a:lnTo>
                      <a:pt x="92" y="30"/>
                    </a:lnTo>
                    <a:lnTo>
                      <a:pt x="19" y="0"/>
                    </a:lnTo>
                    <a:lnTo>
                      <a:pt x="0" y="12"/>
                    </a:lnTo>
                    <a:lnTo>
                      <a:pt x="67" y="42"/>
                    </a:lnTo>
                    <a:lnTo>
                      <a:pt x="134" y="78"/>
                    </a:lnTo>
                    <a:lnTo>
                      <a:pt x="189" y="114"/>
                    </a:lnTo>
                    <a:lnTo>
                      <a:pt x="238" y="162"/>
                    </a:lnTo>
                    <a:lnTo>
                      <a:pt x="274" y="210"/>
                    </a:lnTo>
                    <a:lnTo>
                      <a:pt x="299" y="257"/>
                    </a:lnTo>
                    <a:lnTo>
                      <a:pt x="317" y="311"/>
                    </a:lnTo>
                    <a:lnTo>
                      <a:pt x="323" y="365"/>
                    </a:lnTo>
                    <a:lnTo>
                      <a:pt x="317" y="419"/>
                    </a:lnTo>
                    <a:lnTo>
                      <a:pt x="299" y="467"/>
                    </a:lnTo>
                    <a:lnTo>
                      <a:pt x="274" y="515"/>
                    </a:lnTo>
                    <a:lnTo>
                      <a:pt x="238" y="563"/>
                    </a:lnTo>
                    <a:lnTo>
                      <a:pt x="268" y="563"/>
                    </a:lnTo>
                    <a:lnTo>
                      <a:pt x="311" y="515"/>
                    </a:lnTo>
                    <a:lnTo>
                      <a:pt x="335" y="467"/>
                    </a:lnTo>
                    <a:lnTo>
                      <a:pt x="353" y="419"/>
                    </a:lnTo>
                    <a:lnTo>
                      <a:pt x="360" y="365"/>
                    </a:lnTo>
                    <a:lnTo>
                      <a:pt x="360" y="36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4" name="Freeform 32"/>
              <p:cNvSpPr>
                <a:spLocks/>
              </p:cNvSpPr>
              <p:nvPr/>
            </p:nvSpPr>
            <p:spPr bwMode="hidden">
              <a:xfrm>
                <a:off x="2318" y="3631"/>
                <a:ext cx="1078" cy="425"/>
              </a:xfrm>
              <a:custGeom>
                <a:avLst/>
                <a:gdLst/>
                <a:ahLst/>
                <a:cxnLst>
                  <a:cxn ang="0">
                    <a:pos x="1053" y="425"/>
                  </a:cxn>
                  <a:cxn ang="0">
                    <a:pos x="1078" y="419"/>
                  </a:cxn>
                  <a:cxn ang="0">
                    <a:pos x="1066" y="377"/>
                  </a:cxn>
                  <a:cxn ang="0">
                    <a:pos x="1047" y="336"/>
                  </a:cxn>
                  <a:cxn ang="0">
                    <a:pos x="986" y="252"/>
                  </a:cxn>
                  <a:cxn ang="0">
                    <a:pos x="907" y="180"/>
                  </a:cxn>
                  <a:cxn ang="0">
                    <a:pos x="810" y="120"/>
                  </a:cxn>
                  <a:cxn ang="0">
                    <a:pos x="694" y="72"/>
                  </a:cxn>
                  <a:cxn ang="0">
                    <a:pos x="560" y="30"/>
                  </a:cxn>
                  <a:cxn ang="0">
                    <a:pos x="420" y="6"/>
                  </a:cxn>
                  <a:cxn ang="0">
                    <a:pos x="268" y="0"/>
                  </a:cxn>
                  <a:cxn ang="0">
                    <a:pos x="134" y="6"/>
                  </a:cxn>
                  <a:cxn ang="0">
                    <a:pos x="0" y="24"/>
                  </a:cxn>
                  <a:cxn ang="0">
                    <a:pos x="12" y="36"/>
                  </a:cxn>
                  <a:cxn ang="0">
                    <a:pos x="134" y="18"/>
                  </a:cxn>
                  <a:cxn ang="0">
                    <a:pos x="268" y="12"/>
                  </a:cxn>
                  <a:cxn ang="0">
                    <a:pos x="420" y="18"/>
                  </a:cxn>
                  <a:cxn ang="0">
                    <a:pos x="554" y="42"/>
                  </a:cxn>
                  <a:cxn ang="0">
                    <a:pos x="682" y="84"/>
                  </a:cxn>
                  <a:cxn ang="0">
                    <a:pos x="798" y="132"/>
                  </a:cxn>
                  <a:cxn ang="0">
                    <a:pos x="895" y="192"/>
                  </a:cxn>
                  <a:cxn ang="0">
                    <a:pos x="968" y="264"/>
                  </a:cxn>
                  <a:cxn ang="0">
                    <a:pos x="999" y="300"/>
                  </a:cxn>
                  <a:cxn ang="0">
                    <a:pos x="1023" y="342"/>
                  </a:cxn>
                  <a:cxn ang="0">
                    <a:pos x="1041" y="383"/>
                  </a:cxn>
                  <a:cxn ang="0">
                    <a:pos x="1053" y="425"/>
                  </a:cxn>
                  <a:cxn ang="0">
                    <a:pos x="1053" y="425"/>
                  </a:cxn>
                </a:cxnLst>
                <a:rect l="0" t="0" r="r" b="b"/>
                <a:pathLst>
                  <a:path w="1078" h="425">
                    <a:moveTo>
                      <a:pt x="1053" y="425"/>
                    </a:moveTo>
                    <a:lnTo>
                      <a:pt x="1078" y="419"/>
                    </a:lnTo>
                    <a:lnTo>
                      <a:pt x="1066" y="377"/>
                    </a:lnTo>
                    <a:lnTo>
                      <a:pt x="1047" y="336"/>
                    </a:lnTo>
                    <a:lnTo>
                      <a:pt x="986" y="252"/>
                    </a:lnTo>
                    <a:lnTo>
                      <a:pt x="907" y="180"/>
                    </a:lnTo>
                    <a:lnTo>
                      <a:pt x="810" y="120"/>
                    </a:lnTo>
                    <a:lnTo>
                      <a:pt x="694" y="72"/>
                    </a:lnTo>
                    <a:lnTo>
                      <a:pt x="560" y="30"/>
                    </a:lnTo>
                    <a:lnTo>
                      <a:pt x="420" y="6"/>
                    </a:lnTo>
                    <a:lnTo>
                      <a:pt x="268" y="0"/>
                    </a:lnTo>
                    <a:lnTo>
                      <a:pt x="134" y="6"/>
                    </a:lnTo>
                    <a:lnTo>
                      <a:pt x="0" y="24"/>
                    </a:lnTo>
                    <a:lnTo>
                      <a:pt x="12" y="36"/>
                    </a:lnTo>
                    <a:lnTo>
                      <a:pt x="134" y="18"/>
                    </a:lnTo>
                    <a:lnTo>
                      <a:pt x="268" y="12"/>
                    </a:lnTo>
                    <a:lnTo>
                      <a:pt x="420" y="18"/>
                    </a:lnTo>
                    <a:lnTo>
                      <a:pt x="554" y="42"/>
                    </a:lnTo>
                    <a:lnTo>
                      <a:pt x="682" y="84"/>
                    </a:lnTo>
                    <a:lnTo>
                      <a:pt x="798" y="132"/>
                    </a:lnTo>
                    <a:lnTo>
                      <a:pt x="895" y="192"/>
                    </a:lnTo>
                    <a:lnTo>
                      <a:pt x="968" y="264"/>
                    </a:lnTo>
                    <a:lnTo>
                      <a:pt x="999" y="300"/>
                    </a:lnTo>
                    <a:lnTo>
                      <a:pt x="1023" y="342"/>
                    </a:lnTo>
                    <a:lnTo>
                      <a:pt x="1041" y="383"/>
                    </a:lnTo>
                    <a:lnTo>
                      <a:pt x="1053" y="425"/>
                    </a:lnTo>
                    <a:lnTo>
                      <a:pt x="1053" y="42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5" name="Freeform 33"/>
              <p:cNvSpPr>
                <a:spLocks/>
              </p:cNvSpPr>
              <p:nvPr/>
            </p:nvSpPr>
            <p:spPr bwMode="hidden">
              <a:xfrm>
                <a:off x="3304" y="4080"/>
                <a:ext cx="98" cy="234"/>
              </a:xfrm>
              <a:custGeom>
                <a:avLst/>
                <a:gdLst/>
                <a:ahLst/>
                <a:cxnLst>
                  <a:cxn ang="0">
                    <a:pos x="0" y="234"/>
                  </a:cxn>
                  <a:cxn ang="0">
                    <a:pos x="25" y="234"/>
                  </a:cxn>
                  <a:cxn ang="0">
                    <a:pos x="55" y="186"/>
                  </a:cxn>
                  <a:cxn ang="0">
                    <a:pos x="80" y="138"/>
                  </a:cxn>
                  <a:cxn ang="0">
                    <a:pos x="92" y="90"/>
                  </a:cxn>
                  <a:cxn ang="0">
                    <a:pos x="98" y="36"/>
                  </a:cxn>
                  <a:cxn ang="0">
                    <a:pos x="98" y="0"/>
                  </a:cxn>
                  <a:cxn ang="0">
                    <a:pos x="74" y="0"/>
                  </a:cxn>
                  <a:cxn ang="0">
                    <a:pos x="74" y="36"/>
                  </a:cxn>
                  <a:cxn ang="0">
                    <a:pos x="67" y="90"/>
                  </a:cxn>
                  <a:cxn ang="0">
                    <a:pos x="55" y="138"/>
                  </a:cxn>
                  <a:cxn ang="0">
                    <a:pos x="31" y="186"/>
                  </a:cxn>
                  <a:cxn ang="0">
                    <a:pos x="0" y="234"/>
                  </a:cxn>
                  <a:cxn ang="0">
                    <a:pos x="0" y="234"/>
                  </a:cxn>
                </a:cxnLst>
                <a:rect l="0" t="0" r="r" b="b"/>
                <a:pathLst>
                  <a:path w="98" h="234">
                    <a:moveTo>
                      <a:pt x="0" y="234"/>
                    </a:moveTo>
                    <a:lnTo>
                      <a:pt x="25" y="234"/>
                    </a:lnTo>
                    <a:lnTo>
                      <a:pt x="55" y="186"/>
                    </a:lnTo>
                    <a:lnTo>
                      <a:pt x="80" y="138"/>
                    </a:lnTo>
                    <a:lnTo>
                      <a:pt x="92" y="90"/>
                    </a:lnTo>
                    <a:lnTo>
                      <a:pt x="98" y="36"/>
                    </a:lnTo>
                    <a:lnTo>
                      <a:pt x="98" y="0"/>
                    </a:lnTo>
                    <a:lnTo>
                      <a:pt x="74" y="0"/>
                    </a:lnTo>
                    <a:lnTo>
                      <a:pt x="74" y="36"/>
                    </a:lnTo>
                    <a:lnTo>
                      <a:pt x="67" y="90"/>
                    </a:lnTo>
                    <a:lnTo>
                      <a:pt x="55" y="138"/>
                    </a:lnTo>
                    <a:lnTo>
                      <a:pt x="31" y="186"/>
                    </a:lnTo>
                    <a:lnTo>
                      <a:pt x="0" y="234"/>
                    </a:lnTo>
                    <a:lnTo>
                      <a:pt x="0" y="23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6" name="Freeform 34"/>
              <p:cNvSpPr>
                <a:spLocks/>
              </p:cNvSpPr>
              <p:nvPr/>
            </p:nvSpPr>
            <p:spPr bwMode="hidden">
              <a:xfrm>
                <a:off x="1776" y="3673"/>
                <a:ext cx="481" cy="641"/>
              </a:xfrm>
              <a:custGeom>
                <a:avLst/>
                <a:gdLst/>
                <a:ahLst/>
                <a:cxnLst>
                  <a:cxn ang="0">
                    <a:pos x="18" y="443"/>
                  </a:cxn>
                  <a:cxn ang="0">
                    <a:pos x="24" y="371"/>
                  </a:cxn>
                  <a:cxn ang="0">
                    <a:pos x="55" y="305"/>
                  </a:cxn>
                  <a:cxn ang="0">
                    <a:pos x="91" y="246"/>
                  </a:cxn>
                  <a:cxn ang="0">
                    <a:pos x="146" y="186"/>
                  </a:cxn>
                  <a:cxn ang="0">
                    <a:pos x="213" y="132"/>
                  </a:cxn>
                  <a:cxn ang="0">
                    <a:pos x="292" y="84"/>
                  </a:cxn>
                  <a:cxn ang="0">
                    <a:pos x="384" y="48"/>
                  </a:cxn>
                  <a:cxn ang="0">
                    <a:pos x="481" y="12"/>
                  </a:cxn>
                  <a:cxn ang="0">
                    <a:pos x="457" y="0"/>
                  </a:cxn>
                  <a:cxn ang="0">
                    <a:pos x="359" y="36"/>
                  </a:cxn>
                  <a:cxn ang="0">
                    <a:pos x="274" y="78"/>
                  </a:cxn>
                  <a:cxn ang="0">
                    <a:pos x="195" y="126"/>
                  </a:cxn>
                  <a:cxn ang="0">
                    <a:pos x="128" y="180"/>
                  </a:cxn>
                  <a:cxn ang="0">
                    <a:pos x="73" y="240"/>
                  </a:cxn>
                  <a:cxn ang="0">
                    <a:pos x="37" y="305"/>
                  </a:cxn>
                  <a:cxn ang="0">
                    <a:pos x="6" y="371"/>
                  </a:cxn>
                  <a:cxn ang="0">
                    <a:pos x="0" y="443"/>
                  </a:cxn>
                  <a:cxn ang="0">
                    <a:pos x="6" y="497"/>
                  </a:cxn>
                  <a:cxn ang="0">
                    <a:pos x="18" y="545"/>
                  </a:cxn>
                  <a:cxn ang="0">
                    <a:pos x="43" y="593"/>
                  </a:cxn>
                  <a:cxn ang="0">
                    <a:pos x="73" y="641"/>
                  </a:cxn>
                  <a:cxn ang="0">
                    <a:pos x="97" y="641"/>
                  </a:cxn>
                  <a:cxn ang="0">
                    <a:pos x="67" y="593"/>
                  </a:cxn>
                  <a:cxn ang="0">
                    <a:pos x="43" y="545"/>
                  </a:cxn>
                  <a:cxn ang="0">
                    <a:pos x="24" y="497"/>
                  </a:cxn>
                  <a:cxn ang="0">
                    <a:pos x="18" y="443"/>
                  </a:cxn>
                  <a:cxn ang="0">
                    <a:pos x="18" y="443"/>
                  </a:cxn>
                </a:cxnLst>
                <a:rect l="0" t="0" r="r" b="b"/>
                <a:pathLst>
                  <a:path w="481" h="641">
                    <a:moveTo>
                      <a:pt x="18" y="443"/>
                    </a:moveTo>
                    <a:lnTo>
                      <a:pt x="24" y="371"/>
                    </a:lnTo>
                    <a:lnTo>
                      <a:pt x="55" y="305"/>
                    </a:lnTo>
                    <a:lnTo>
                      <a:pt x="91" y="246"/>
                    </a:lnTo>
                    <a:lnTo>
                      <a:pt x="146" y="186"/>
                    </a:lnTo>
                    <a:lnTo>
                      <a:pt x="213" y="132"/>
                    </a:lnTo>
                    <a:lnTo>
                      <a:pt x="292" y="84"/>
                    </a:lnTo>
                    <a:lnTo>
                      <a:pt x="384" y="48"/>
                    </a:lnTo>
                    <a:lnTo>
                      <a:pt x="481" y="12"/>
                    </a:lnTo>
                    <a:lnTo>
                      <a:pt x="457" y="0"/>
                    </a:lnTo>
                    <a:lnTo>
                      <a:pt x="359" y="36"/>
                    </a:lnTo>
                    <a:lnTo>
                      <a:pt x="274" y="78"/>
                    </a:lnTo>
                    <a:lnTo>
                      <a:pt x="195" y="126"/>
                    </a:lnTo>
                    <a:lnTo>
                      <a:pt x="128" y="180"/>
                    </a:lnTo>
                    <a:lnTo>
                      <a:pt x="73" y="240"/>
                    </a:lnTo>
                    <a:lnTo>
                      <a:pt x="37" y="305"/>
                    </a:lnTo>
                    <a:lnTo>
                      <a:pt x="6" y="371"/>
                    </a:lnTo>
                    <a:lnTo>
                      <a:pt x="0" y="443"/>
                    </a:lnTo>
                    <a:lnTo>
                      <a:pt x="6" y="497"/>
                    </a:lnTo>
                    <a:lnTo>
                      <a:pt x="18" y="545"/>
                    </a:lnTo>
                    <a:lnTo>
                      <a:pt x="43" y="593"/>
                    </a:lnTo>
                    <a:lnTo>
                      <a:pt x="73" y="641"/>
                    </a:lnTo>
                    <a:lnTo>
                      <a:pt x="97" y="641"/>
                    </a:lnTo>
                    <a:lnTo>
                      <a:pt x="67" y="593"/>
                    </a:lnTo>
                    <a:lnTo>
                      <a:pt x="43" y="545"/>
                    </a:lnTo>
                    <a:lnTo>
                      <a:pt x="24" y="497"/>
                    </a:lnTo>
                    <a:lnTo>
                      <a:pt x="18" y="443"/>
                    </a:lnTo>
                    <a:lnTo>
                      <a:pt x="18" y="44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grpSp>
          <p:nvGrpSpPr>
            <p:cNvPr id="8" name="Group 35"/>
            <p:cNvGrpSpPr>
              <a:grpSpLocks/>
            </p:cNvGrpSpPr>
            <p:nvPr userDrawn="1"/>
          </p:nvGrpSpPr>
          <p:grpSpPr bwMode="auto">
            <a:xfrm>
              <a:off x="4128" y="3360"/>
              <a:ext cx="1351" cy="821"/>
              <a:chOff x="4128" y="3360"/>
              <a:chExt cx="1351" cy="821"/>
            </a:xfrm>
          </p:grpSpPr>
          <p:sp>
            <p:nvSpPr>
              <p:cNvPr id="22" name="Freeform 36"/>
              <p:cNvSpPr>
                <a:spLocks noEditPoints="1"/>
              </p:cNvSpPr>
              <p:nvPr/>
            </p:nvSpPr>
            <p:spPr bwMode="hidden">
              <a:xfrm>
                <a:off x="4200" y="3402"/>
                <a:ext cx="1201" cy="731"/>
              </a:xfrm>
              <a:custGeom>
                <a:avLst/>
                <a:gdLst/>
                <a:ahLst/>
                <a:cxnLst>
                  <a:cxn ang="0">
                    <a:pos x="484" y="6"/>
                  </a:cxn>
                  <a:cxn ang="0">
                    <a:pos x="263" y="60"/>
                  </a:cxn>
                  <a:cxn ang="0">
                    <a:pos x="101" y="162"/>
                  </a:cxn>
                  <a:cxn ang="0">
                    <a:pos x="12" y="294"/>
                  </a:cxn>
                  <a:cxn ang="0">
                    <a:pos x="0" y="366"/>
                  </a:cxn>
                  <a:cxn ang="0">
                    <a:pos x="12" y="437"/>
                  </a:cxn>
                  <a:cxn ang="0">
                    <a:pos x="101" y="569"/>
                  </a:cxn>
                  <a:cxn ang="0">
                    <a:pos x="263" y="671"/>
                  </a:cxn>
                  <a:cxn ang="0">
                    <a:pos x="484" y="725"/>
                  </a:cxn>
                  <a:cxn ang="0">
                    <a:pos x="723" y="725"/>
                  </a:cxn>
                  <a:cxn ang="0">
                    <a:pos x="938" y="671"/>
                  </a:cxn>
                  <a:cxn ang="0">
                    <a:pos x="1100" y="569"/>
                  </a:cxn>
                  <a:cxn ang="0">
                    <a:pos x="1189" y="437"/>
                  </a:cxn>
                  <a:cxn ang="0">
                    <a:pos x="1201" y="366"/>
                  </a:cxn>
                  <a:cxn ang="0">
                    <a:pos x="1189" y="294"/>
                  </a:cxn>
                  <a:cxn ang="0">
                    <a:pos x="1100" y="162"/>
                  </a:cxn>
                  <a:cxn ang="0">
                    <a:pos x="938" y="60"/>
                  </a:cxn>
                  <a:cxn ang="0">
                    <a:pos x="723" y="6"/>
                  </a:cxn>
                  <a:cxn ang="0">
                    <a:pos x="604" y="0"/>
                  </a:cxn>
                  <a:cxn ang="0">
                    <a:pos x="490" y="701"/>
                  </a:cxn>
                  <a:cxn ang="0">
                    <a:pos x="287" y="647"/>
                  </a:cxn>
                  <a:cxn ang="0">
                    <a:pos x="131" y="557"/>
                  </a:cxn>
                  <a:cxn ang="0">
                    <a:pos x="48" y="437"/>
                  </a:cxn>
                  <a:cxn ang="0">
                    <a:pos x="36" y="366"/>
                  </a:cxn>
                  <a:cxn ang="0">
                    <a:pos x="48" y="300"/>
                  </a:cxn>
                  <a:cxn ang="0">
                    <a:pos x="131" y="174"/>
                  </a:cxn>
                  <a:cxn ang="0">
                    <a:pos x="287" y="84"/>
                  </a:cxn>
                  <a:cxn ang="0">
                    <a:pos x="490" y="30"/>
                  </a:cxn>
                  <a:cxn ang="0">
                    <a:pos x="717" y="30"/>
                  </a:cxn>
                  <a:cxn ang="0">
                    <a:pos x="920" y="84"/>
                  </a:cxn>
                  <a:cxn ang="0">
                    <a:pos x="1070" y="174"/>
                  </a:cxn>
                  <a:cxn ang="0">
                    <a:pos x="1153" y="300"/>
                  </a:cxn>
                  <a:cxn ang="0">
                    <a:pos x="1153" y="437"/>
                  </a:cxn>
                  <a:cxn ang="0">
                    <a:pos x="1070" y="557"/>
                  </a:cxn>
                  <a:cxn ang="0">
                    <a:pos x="920" y="647"/>
                  </a:cxn>
                  <a:cxn ang="0">
                    <a:pos x="717" y="701"/>
                  </a:cxn>
                  <a:cxn ang="0">
                    <a:pos x="604" y="707"/>
                  </a:cxn>
                </a:cxnLst>
                <a:rect l="0" t="0" r="r" b="b"/>
                <a:pathLst>
                  <a:path w="1201" h="731">
                    <a:moveTo>
                      <a:pt x="604" y="0"/>
                    </a:moveTo>
                    <a:lnTo>
                      <a:pt x="484" y="6"/>
                    </a:lnTo>
                    <a:lnTo>
                      <a:pt x="370" y="30"/>
                    </a:lnTo>
                    <a:lnTo>
                      <a:pt x="263" y="60"/>
                    </a:lnTo>
                    <a:lnTo>
                      <a:pt x="179" y="108"/>
                    </a:lnTo>
                    <a:lnTo>
                      <a:pt x="101" y="162"/>
                    </a:lnTo>
                    <a:lnTo>
                      <a:pt x="48" y="222"/>
                    </a:lnTo>
                    <a:lnTo>
                      <a:pt x="12" y="294"/>
                    </a:lnTo>
                    <a:lnTo>
                      <a:pt x="6" y="330"/>
                    </a:lnTo>
                    <a:lnTo>
                      <a:pt x="0" y="366"/>
                    </a:lnTo>
                    <a:lnTo>
                      <a:pt x="6" y="401"/>
                    </a:lnTo>
                    <a:lnTo>
                      <a:pt x="12" y="437"/>
                    </a:lnTo>
                    <a:lnTo>
                      <a:pt x="48" y="509"/>
                    </a:lnTo>
                    <a:lnTo>
                      <a:pt x="101" y="569"/>
                    </a:lnTo>
                    <a:lnTo>
                      <a:pt x="179" y="623"/>
                    </a:lnTo>
                    <a:lnTo>
                      <a:pt x="263" y="671"/>
                    </a:lnTo>
                    <a:lnTo>
                      <a:pt x="370" y="701"/>
                    </a:lnTo>
                    <a:lnTo>
                      <a:pt x="484" y="725"/>
                    </a:lnTo>
                    <a:lnTo>
                      <a:pt x="604" y="731"/>
                    </a:lnTo>
                    <a:lnTo>
                      <a:pt x="723" y="725"/>
                    </a:lnTo>
                    <a:lnTo>
                      <a:pt x="837" y="701"/>
                    </a:lnTo>
                    <a:lnTo>
                      <a:pt x="938" y="671"/>
                    </a:lnTo>
                    <a:lnTo>
                      <a:pt x="1028" y="623"/>
                    </a:lnTo>
                    <a:lnTo>
                      <a:pt x="1100" y="569"/>
                    </a:lnTo>
                    <a:lnTo>
                      <a:pt x="1153" y="509"/>
                    </a:lnTo>
                    <a:lnTo>
                      <a:pt x="1189" y="437"/>
                    </a:lnTo>
                    <a:lnTo>
                      <a:pt x="1201" y="401"/>
                    </a:lnTo>
                    <a:lnTo>
                      <a:pt x="1201" y="366"/>
                    </a:lnTo>
                    <a:lnTo>
                      <a:pt x="1201" y="330"/>
                    </a:lnTo>
                    <a:lnTo>
                      <a:pt x="1189" y="294"/>
                    </a:lnTo>
                    <a:lnTo>
                      <a:pt x="1153" y="222"/>
                    </a:lnTo>
                    <a:lnTo>
                      <a:pt x="1100" y="162"/>
                    </a:lnTo>
                    <a:lnTo>
                      <a:pt x="1028" y="108"/>
                    </a:lnTo>
                    <a:lnTo>
                      <a:pt x="938" y="60"/>
                    </a:lnTo>
                    <a:lnTo>
                      <a:pt x="837" y="30"/>
                    </a:lnTo>
                    <a:lnTo>
                      <a:pt x="723" y="6"/>
                    </a:lnTo>
                    <a:lnTo>
                      <a:pt x="604" y="0"/>
                    </a:lnTo>
                    <a:lnTo>
                      <a:pt x="604" y="0"/>
                    </a:lnTo>
                    <a:close/>
                    <a:moveTo>
                      <a:pt x="604" y="707"/>
                    </a:moveTo>
                    <a:lnTo>
                      <a:pt x="490" y="701"/>
                    </a:lnTo>
                    <a:lnTo>
                      <a:pt x="382" y="683"/>
                    </a:lnTo>
                    <a:lnTo>
                      <a:pt x="287" y="647"/>
                    </a:lnTo>
                    <a:lnTo>
                      <a:pt x="203" y="611"/>
                    </a:lnTo>
                    <a:lnTo>
                      <a:pt x="131" y="557"/>
                    </a:lnTo>
                    <a:lnTo>
                      <a:pt x="83" y="497"/>
                    </a:lnTo>
                    <a:lnTo>
                      <a:pt x="48" y="437"/>
                    </a:lnTo>
                    <a:lnTo>
                      <a:pt x="42" y="401"/>
                    </a:lnTo>
                    <a:lnTo>
                      <a:pt x="36" y="366"/>
                    </a:lnTo>
                    <a:lnTo>
                      <a:pt x="42" y="330"/>
                    </a:lnTo>
                    <a:lnTo>
                      <a:pt x="48" y="300"/>
                    </a:lnTo>
                    <a:lnTo>
                      <a:pt x="83" y="234"/>
                    </a:lnTo>
                    <a:lnTo>
                      <a:pt x="131" y="174"/>
                    </a:lnTo>
                    <a:lnTo>
                      <a:pt x="203" y="126"/>
                    </a:lnTo>
                    <a:lnTo>
                      <a:pt x="287" y="84"/>
                    </a:lnTo>
                    <a:lnTo>
                      <a:pt x="382" y="54"/>
                    </a:lnTo>
                    <a:lnTo>
                      <a:pt x="490" y="30"/>
                    </a:lnTo>
                    <a:lnTo>
                      <a:pt x="604" y="24"/>
                    </a:lnTo>
                    <a:lnTo>
                      <a:pt x="717" y="30"/>
                    </a:lnTo>
                    <a:lnTo>
                      <a:pt x="825" y="54"/>
                    </a:lnTo>
                    <a:lnTo>
                      <a:pt x="920" y="84"/>
                    </a:lnTo>
                    <a:lnTo>
                      <a:pt x="1004" y="126"/>
                    </a:lnTo>
                    <a:lnTo>
                      <a:pt x="1070" y="174"/>
                    </a:lnTo>
                    <a:lnTo>
                      <a:pt x="1124" y="234"/>
                    </a:lnTo>
                    <a:lnTo>
                      <a:pt x="1153" y="300"/>
                    </a:lnTo>
                    <a:lnTo>
                      <a:pt x="1165" y="366"/>
                    </a:lnTo>
                    <a:lnTo>
                      <a:pt x="1153" y="437"/>
                    </a:lnTo>
                    <a:lnTo>
                      <a:pt x="1124" y="497"/>
                    </a:lnTo>
                    <a:lnTo>
                      <a:pt x="1070" y="557"/>
                    </a:lnTo>
                    <a:lnTo>
                      <a:pt x="1004" y="611"/>
                    </a:lnTo>
                    <a:lnTo>
                      <a:pt x="920" y="647"/>
                    </a:lnTo>
                    <a:lnTo>
                      <a:pt x="825" y="683"/>
                    </a:lnTo>
                    <a:lnTo>
                      <a:pt x="717" y="701"/>
                    </a:lnTo>
                    <a:lnTo>
                      <a:pt x="604" y="707"/>
                    </a:lnTo>
                    <a:lnTo>
                      <a:pt x="604" y="707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3" name="Freeform 37"/>
              <p:cNvSpPr>
                <a:spLocks/>
              </p:cNvSpPr>
              <p:nvPr/>
            </p:nvSpPr>
            <p:spPr bwMode="hidden">
              <a:xfrm>
                <a:off x="4128" y="3366"/>
                <a:ext cx="544" cy="737"/>
              </a:xfrm>
              <a:custGeom>
                <a:avLst/>
                <a:gdLst/>
                <a:ahLst/>
                <a:cxnLst>
                  <a:cxn ang="0">
                    <a:pos x="24" y="402"/>
                  </a:cxn>
                  <a:cxn ang="0">
                    <a:pos x="36" y="330"/>
                  </a:cxn>
                  <a:cxn ang="0">
                    <a:pos x="66" y="264"/>
                  </a:cxn>
                  <a:cxn ang="0">
                    <a:pos x="108" y="204"/>
                  </a:cxn>
                  <a:cxn ang="0">
                    <a:pos x="173" y="150"/>
                  </a:cxn>
                  <a:cxn ang="0">
                    <a:pos x="251" y="102"/>
                  </a:cxn>
                  <a:cxn ang="0">
                    <a:pos x="335" y="60"/>
                  </a:cxn>
                  <a:cxn ang="0">
                    <a:pos x="436" y="30"/>
                  </a:cxn>
                  <a:cxn ang="0">
                    <a:pos x="544" y="12"/>
                  </a:cxn>
                  <a:cxn ang="0">
                    <a:pos x="544" y="0"/>
                  </a:cxn>
                  <a:cxn ang="0">
                    <a:pos x="430" y="18"/>
                  </a:cxn>
                  <a:cxn ang="0">
                    <a:pos x="329" y="48"/>
                  </a:cxn>
                  <a:cxn ang="0">
                    <a:pos x="233" y="90"/>
                  </a:cxn>
                  <a:cxn ang="0">
                    <a:pos x="155" y="138"/>
                  </a:cxn>
                  <a:cxn ang="0">
                    <a:pos x="90" y="198"/>
                  </a:cxn>
                  <a:cxn ang="0">
                    <a:pos x="42" y="258"/>
                  </a:cxn>
                  <a:cxn ang="0">
                    <a:pos x="12" y="330"/>
                  </a:cxn>
                  <a:cxn ang="0">
                    <a:pos x="0" y="402"/>
                  </a:cxn>
                  <a:cxn ang="0">
                    <a:pos x="6" y="455"/>
                  </a:cxn>
                  <a:cxn ang="0">
                    <a:pos x="18" y="503"/>
                  </a:cxn>
                  <a:cxn ang="0">
                    <a:pos x="42" y="545"/>
                  </a:cxn>
                  <a:cxn ang="0">
                    <a:pos x="78" y="593"/>
                  </a:cxn>
                  <a:cxn ang="0">
                    <a:pos x="114" y="635"/>
                  </a:cxn>
                  <a:cxn ang="0">
                    <a:pos x="161" y="671"/>
                  </a:cxn>
                  <a:cxn ang="0">
                    <a:pos x="221" y="707"/>
                  </a:cxn>
                  <a:cxn ang="0">
                    <a:pos x="281" y="737"/>
                  </a:cxn>
                  <a:cxn ang="0">
                    <a:pos x="323" y="737"/>
                  </a:cxn>
                  <a:cxn ang="0">
                    <a:pos x="257" y="707"/>
                  </a:cxn>
                  <a:cxn ang="0">
                    <a:pos x="203" y="671"/>
                  </a:cxn>
                  <a:cxn ang="0">
                    <a:pos x="149" y="635"/>
                  </a:cxn>
                  <a:cxn ang="0">
                    <a:pos x="108" y="593"/>
                  </a:cxn>
                  <a:cxn ang="0">
                    <a:pos x="72" y="551"/>
                  </a:cxn>
                  <a:cxn ang="0">
                    <a:pos x="48" y="503"/>
                  </a:cxn>
                  <a:cxn ang="0">
                    <a:pos x="30" y="455"/>
                  </a:cxn>
                  <a:cxn ang="0">
                    <a:pos x="24" y="402"/>
                  </a:cxn>
                  <a:cxn ang="0">
                    <a:pos x="24" y="402"/>
                  </a:cxn>
                </a:cxnLst>
                <a:rect l="0" t="0" r="r" b="b"/>
                <a:pathLst>
                  <a:path w="544" h="737">
                    <a:moveTo>
                      <a:pt x="24" y="402"/>
                    </a:moveTo>
                    <a:lnTo>
                      <a:pt x="36" y="330"/>
                    </a:lnTo>
                    <a:lnTo>
                      <a:pt x="66" y="264"/>
                    </a:lnTo>
                    <a:lnTo>
                      <a:pt x="108" y="204"/>
                    </a:lnTo>
                    <a:lnTo>
                      <a:pt x="173" y="150"/>
                    </a:lnTo>
                    <a:lnTo>
                      <a:pt x="251" y="102"/>
                    </a:lnTo>
                    <a:lnTo>
                      <a:pt x="335" y="60"/>
                    </a:lnTo>
                    <a:lnTo>
                      <a:pt x="436" y="30"/>
                    </a:lnTo>
                    <a:lnTo>
                      <a:pt x="544" y="12"/>
                    </a:lnTo>
                    <a:lnTo>
                      <a:pt x="544" y="0"/>
                    </a:lnTo>
                    <a:lnTo>
                      <a:pt x="430" y="18"/>
                    </a:lnTo>
                    <a:lnTo>
                      <a:pt x="329" y="48"/>
                    </a:lnTo>
                    <a:lnTo>
                      <a:pt x="233" y="90"/>
                    </a:lnTo>
                    <a:lnTo>
                      <a:pt x="155" y="138"/>
                    </a:lnTo>
                    <a:lnTo>
                      <a:pt x="90" y="198"/>
                    </a:lnTo>
                    <a:lnTo>
                      <a:pt x="42" y="258"/>
                    </a:lnTo>
                    <a:lnTo>
                      <a:pt x="12" y="330"/>
                    </a:lnTo>
                    <a:lnTo>
                      <a:pt x="0" y="402"/>
                    </a:lnTo>
                    <a:lnTo>
                      <a:pt x="6" y="455"/>
                    </a:lnTo>
                    <a:lnTo>
                      <a:pt x="18" y="503"/>
                    </a:lnTo>
                    <a:lnTo>
                      <a:pt x="42" y="545"/>
                    </a:lnTo>
                    <a:lnTo>
                      <a:pt x="78" y="593"/>
                    </a:lnTo>
                    <a:lnTo>
                      <a:pt x="114" y="635"/>
                    </a:lnTo>
                    <a:lnTo>
                      <a:pt x="161" y="671"/>
                    </a:lnTo>
                    <a:lnTo>
                      <a:pt x="221" y="707"/>
                    </a:lnTo>
                    <a:lnTo>
                      <a:pt x="281" y="737"/>
                    </a:lnTo>
                    <a:lnTo>
                      <a:pt x="323" y="737"/>
                    </a:lnTo>
                    <a:lnTo>
                      <a:pt x="257" y="707"/>
                    </a:lnTo>
                    <a:lnTo>
                      <a:pt x="203" y="671"/>
                    </a:lnTo>
                    <a:lnTo>
                      <a:pt x="149" y="635"/>
                    </a:lnTo>
                    <a:lnTo>
                      <a:pt x="108" y="593"/>
                    </a:lnTo>
                    <a:lnTo>
                      <a:pt x="72" y="551"/>
                    </a:lnTo>
                    <a:lnTo>
                      <a:pt x="48" y="503"/>
                    </a:lnTo>
                    <a:lnTo>
                      <a:pt x="30" y="455"/>
                    </a:lnTo>
                    <a:lnTo>
                      <a:pt x="24" y="402"/>
                    </a:lnTo>
                    <a:lnTo>
                      <a:pt x="24" y="40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4" name="Freeform 38"/>
              <p:cNvSpPr>
                <a:spLocks/>
              </p:cNvSpPr>
              <p:nvPr/>
            </p:nvSpPr>
            <p:spPr bwMode="hidden">
              <a:xfrm>
                <a:off x="4792" y="3360"/>
                <a:ext cx="609" cy="252"/>
              </a:xfrm>
              <a:custGeom>
                <a:avLst/>
                <a:gdLst/>
                <a:ahLst/>
                <a:cxnLst>
                  <a:cxn ang="0">
                    <a:pos x="12" y="12"/>
                  </a:cxn>
                  <a:cxn ang="0">
                    <a:pos x="113" y="18"/>
                  </a:cxn>
                  <a:cxn ang="0">
                    <a:pos x="203" y="30"/>
                  </a:cxn>
                  <a:cxn ang="0">
                    <a:pos x="292" y="48"/>
                  </a:cxn>
                  <a:cxn ang="0">
                    <a:pos x="376" y="78"/>
                  </a:cxn>
                  <a:cxn ang="0">
                    <a:pos x="448" y="114"/>
                  </a:cxn>
                  <a:cxn ang="0">
                    <a:pos x="514" y="156"/>
                  </a:cxn>
                  <a:cxn ang="0">
                    <a:pos x="567" y="198"/>
                  </a:cxn>
                  <a:cxn ang="0">
                    <a:pos x="609" y="252"/>
                  </a:cxn>
                  <a:cxn ang="0">
                    <a:pos x="609" y="216"/>
                  </a:cxn>
                  <a:cxn ang="0">
                    <a:pos x="561" y="168"/>
                  </a:cxn>
                  <a:cxn ang="0">
                    <a:pos x="502" y="126"/>
                  </a:cxn>
                  <a:cxn ang="0">
                    <a:pos x="436" y="90"/>
                  </a:cxn>
                  <a:cxn ang="0">
                    <a:pos x="364" y="60"/>
                  </a:cxn>
                  <a:cxn ang="0">
                    <a:pos x="286" y="36"/>
                  </a:cxn>
                  <a:cxn ang="0">
                    <a:pos x="197" y="18"/>
                  </a:cxn>
                  <a:cxn ang="0">
                    <a:pos x="107" y="6"/>
                  </a:cxn>
                  <a:cxn ang="0">
                    <a:pos x="12" y="0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6" y="12"/>
                  </a:cxn>
                  <a:cxn ang="0">
                    <a:pos x="12" y="12"/>
                  </a:cxn>
                  <a:cxn ang="0">
                    <a:pos x="12" y="12"/>
                  </a:cxn>
                </a:cxnLst>
                <a:rect l="0" t="0" r="r" b="b"/>
                <a:pathLst>
                  <a:path w="609" h="252">
                    <a:moveTo>
                      <a:pt x="12" y="12"/>
                    </a:moveTo>
                    <a:lnTo>
                      <a:pt x="113" y="18"/>
                    </a:lnTo>
                    <a:lnTo>
                      <a:pt x="203" y="30"/>
                    </a:lnTo>
                    <a:lnTo>
                      <a:pt x="292" y="48"/>
                    </a:lnTo>
                    <a:lnTo>
                      <a:pt x="376" y="78"/>
                    </a:lnTo>
                    <a:lnTo>
                      <a:pt x="448" y="114"/>
                    </a:lnTo>
                    <a:lnTo>
                      <a:pt x="514" y="156"/>
                    </a:lnTo>
                    <a:lnTo>
                      <a:pt x="567" y="198"/>
                    </a:lnTo>
                    <a:lnTo>
                      <a:pt x="609" y="252"/>
                    </a:lnTo>
                    <a:lnTo>
                      <a:pt x="609" y="216"/>
                    </a:lnTo>
                    <a:lnTo>
                      <a:pt x="561" y="168"/>
                    </a:lnTo>
                    <a:lnTo>
                      <a:pt x="502" y="126"/>
                    </a:lnTo>
                    <a:lnTo>
                      <a:pt x="436" y="90"/>
                    </a:lnTo>
                    <a:lnTo>
                      <a:pt x="364" y="60"/>
                    </a:lnTo>
                    <a:lnTo>
                      <a:pt x="286" y="36"/>
                    </a:lnTo>
                    <a:lnTo>
                      <a:pt x="197" y="18"/>
                    </a:lnTo>
                    <a:lnTo>
                      <a:pt x="107" y="6"/>
                    </a:lnTo>
                    <a:lnTo>
                      <a:pt x="12" y="0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6" y="12"/>
                    </a:lnTo>
                    <a:lnTo>
                      <a:pt x="12" y="12"/>
                    </a:lnTo>
                    <a:lnTo>
                      <a:pt x="12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5" name="Freeform 39"/>
              <p:cNvSpPr>
                <a:spLocks/>
              </p:cNvSpPr>
              <p:nvPr/>
            </p:nvSpPr>
            <p:spPr bwMode="hidden">
              <a:xfrm>
                <a:off x="5246" y="4007"/>
                <a:ext cx="72" cy="54"/>
              </a:xfrm>
              <a:custGeom>
                <a:avLst/>
                <a:gdLst/>
                <a:ahLst/>
                <a:cxnLst>
                  <a:cxn ang="0">
                    <a:pos x="72" y="0"/>
                  </a:cxn>
                  <a:cxn ang="0">
                    <a:pos x="36" y="30"/>
                  </a:cxn>
                  <a:cxn ang="0">
                    <a:pos x="0" y="54"/>
                  </a:cxn>
                  <a:cxn ang="0">
                    <a:pos x="36" y="54"/>
                  </a:cxn>
                  <a:cxn ang="0">
                    <a:pos x="54" y="42"/>
                  </a:cxn>
                  <a:cxn ang="0">
                    <a:pos x="72" y="24"/>
                  </a:cxn>
                  <a:cxn ang="0">
                    <a:pos x="72" y="24"/>
                  </a:cxn>
                  <a:cxn ang="0">
                    <a:pos x="72" y="0"/>
                  </a:cxn>
                  <a:cxn ang="0">
                    <a:pos x="72" y="0"/>
                  </a:cxn>
                </a:cxnLst>
                <a:rect l="0" t="0" r="r" b="b"/>
                <a:pathLst>
                  <a:path w="72" h="54">
                    <a:moveTo>
                      <a:pt x="72" y="0"/>
                    </a:moveTo>
                    <a:lnTo>
                      <a:pt x="36" y="30"/>
                    </a:lnTo>
                    <a:lnTo>
                      <a:pt x="0" y="54"/>
                    </a:lnTo>
                    <a:lnTo>
                      <a:pt x="36" y="54"/>
                    </a:lnTo>
                    <a:lnTo>
                      <a:pt x="54" y="42"/>
                    </a:lnTo>
                    <a:lnTo>
                      <a:pt x="72" y="24"/>
                    </a:lnTo>
                    <a:lnTo>
                      <a:pt x="72" y="24"/>
                    </a:lnTo>
                    <a:lnTo>
                      <a:pt x="72" y="0"/>
                    </a:lnTo>
                    <a:lnTo>
                      <a:pt x="7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6" name="Freeform 40"/>
              <p:cNvSpPr>
                <a:spLocks/>
              </p:cNvSpPr>
              <p:nvPr/>
            </p:nvSpPr>
            <p:spPr bwMode="hidden">
              <a:xfrm>
                <a:off x="4505" y="4073"/>
                <a:ext cx="705" cy="108"/>
              </a:xfrm>
              <a:custGeom>
                <a:avLst/>
                <a:gdLst/>
                <a:ahLst/>
                <a:cxnLst>
                  <a:cxn ang="0">
                    <a:pos x="299" y="90"/>
                  </a:cxn>
                  <a:cxn ang="0">
                    <a:pos x="221" y="90"/>
                  </a:cxn>
                  <a:cxn ang="0">
                    <a:pos x="143" y="78"/>
                  </a:cxn>
                  <a:cxn ang="0">
                    <a:pos x="0" y="48"/>
                  </a:cxn>
                  <a:cxn ang="0">
                    <a:pos x="0" y="66"/>
                  </a:cxn>
                  <a:cxn ang="0">
                    <a:pos x="143" y="96"/>
                  </a:cxn>
                  <a:cxn ang="0">
                    <a:pos x="221" y="108"/>
                  </a:cxn>
                  <a:cxn ang="0">
                    <a:pos x="299" y="108"/>
                  </a:cxn>
                  <a:cxn ang="0">
                    <a:pos x="412" y="102"/>
                  </a:cxn>
                  <a:cxn ang="0">
                    <a:pos x="520" y="84"/>
                  </a:cxn>
                  <a:cxn ang="0">
                    <a:pos x="615" y="60"/>
                  </a:cxn>
                  <a:cxn ang="0">
                    <a:pos x="705" y="24"/>
                  </a:cxn>
                  <a:cxn ang="0">
                    <a:pos x="705" y="0"/>
                  </a:cxn>
                  <a:cxn ang="0">
                    <a:pos x="615" y="42"/>
                  </a:cxn>
                  <a:cxn ang="0">
                    <a:pos x="520" y="66"/>
                  </a:cxn>
                  <a:cxn ang="0">
                    <a:pos x="412" y="84"/>
                  </a:cxn>
                  <a:cxn ang="0">
                    <a:pos x="299" y="90"/>
                  </a:cxn>
                  <a:cxn ang="0">
                    <a:pos x="299" y="90"/>
                  </a:cxn>
                </a:cxnLst>
                <a:rect l="0" t="0" r="r" b="b"/>
                <a:pathLst>
                  <a:path w="705" h="108">
                    <a:moveTo>
                      <a:pt x="299" y="90"/>
                    </a:moveTo>
                    <a:lnTo>
                      <a:pt x="221" y="90"/>
                    </a:lnTo>
                    <a:lnTo>
                      <a:pt x="143" y="78"/>
                    </a:lnTo>
                    <a:lnTo>
                      <a:pt x="0" y="48"/>
                    </a:lnTo>
                    <a:lnTo>
                      <a:pt x="0" y="66"/>
                    </a:lnTo>
                    <a:lnTo>
                      <a:pt x="143" y="96"/>
                    </a:lnTo>
                    <a:lnTo>
                      <a:pt x="221" y="108"/>
                    </a:lnTo>
                    <a:lnTo>
                      <a:pt x="299" y="108"/>
                    </a:lnTo>
                    <a:lnTo>
                      <a:pt x="412" y="102"/>
                    </a:lnTo>
                    <a:lnTo>
                      <a:pt x="520" y="84"/>
                    </a:lnTo>
                    <a:lnTo>
                      <a:pt x="615" y="60"/>
                    </a:lnTo>
                    <a:lnTo>
                      <a:pt x="705" y="24"/>
                    </a:lnTo>
                    <a:lnTo>
                      <a:pt x="705" y="0"/>
                    </a:lnTo>
                    <a:lnTo>
                      <a:pt x="615" y="42"/>
                    </a:lnTo>
                    <a:lnTo>
                      <a:pt x="520" y="66"/>
                    </a:lnTo>
                    <a:lnTo>
                      <a:pt x="412" y="84"/>
                    </a:lnTo>
                    <a:lnTo>
                      <a:pt x="299" y="90"/>
                    </a:lnTo>
                    <a:lnTo>
                      <a:pt x="29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7" name="Freeform 41"/>
              <p:cNvSpPr>
                <a:spLocks/>
              </p:cNvSpPr>
              <p:nvPr/>
            </p:nvSpPr>
            <p:spPr bwMode="hidden">
              <a:xfrm>
                <a:off x="5336" y="3654"/>
                <a:ext cx="143" cy="341"/>
              </a:xfrm>
              <a:custGeom>
                <a:avLst/>
                <a:gdLst/>
                <a:ahLst/>
                <a:cxnLst>
                  <a:cxn ang="0">
                    <a:pos x="119" y="114"/>
                  </a:cxn>
                  <a:cxn ang="0">
                    <a:pos x="113" y="173"/>
                  </a:cxn>
                  <a:cxn ang="0">
                    <a:pos x="89" y="239"/>
                  </a:cxn>
                  <a:cxn ang="0">
                    <a:pos x="47" y="293"/>
                  </a:cxn>
                  <a:cxn ang="0">
                    <a:pos x="0" y="341"/>
                  </a:cxn>
                  <a:cxn ang="0">
                    <a:pos x="29" y="341"/>
                  </a:cxn>
                  <a:cxn ang="0">
                    <a:pos x="77" y="287"/>
                  </a:cxn>
                  <a:cxn ang="0">
                    <a:pos x="113" y="233"/>
                  </a:cxn>
                  <a:cxn ang="0">
                    <a:pos x="137" y="173"/>
                  </a:cxn>
                  <a:cxn ang="0">
                    <a:pos x="143" y="114"/>
                  </a:cxn>
                  <a:cxn ang="0">
                    <a:pos x="137" y="60"/>
                  </a:cxn>
                  <a:cxn ang="0">
                    <a:pos x="119" y="0"/>
                  </a:cxn>
                  <a:cxn ang="0">
                    <a:pos x="89" y="0"/>
                  </a:cxn>
                  <a:cxn ang="0">
                    <a:pos x="113" y="60"/>
                  </a:cxn>
                  <a:cxn ang="0">
                    <a:pos x="119" y="114"/>
                  </a:cxn>
                  <a:cxn ang="0">
                    <a:pos x="119" y="114"/>
                  </a:cxn>
                </a:cxnLst>
                <a:rect l="0" t="0" r="r" b="b"/>
                <a:pathLst>
                  <a:path w="143" h="341">
                    <a:moveTo>
                      <a:pt x="119" y="114"/>
                    </a:moveTo>
                    <a:lnTo>
                      <a:pt x="113" y="173"/>
                    </a:lnTo>
                    <a:lnTo>
                      <a:pt x="89" y="239"/>
                    </a:lnTo>
                    <a:lnTo>
                      <a:pt x="47" y="293"/>
                    </a:lnTo>
                    <a:lnTo>
                      <a:pt x="0" y="341"/>
                    </a:lnTo>
                    <a:lnTo>
                      <a:pt x="29" y="341"/>
                    </a:lnTo>
                    <a:lnTo>
                      <a:pt x="77" y="287"/>
                    </a:lnTo>
                    <a:lnTo>
                      <a:pt x="113" y="233"/>
                    </a:lnTo>
                    <a:lnTo>
                      <a:pt x="137" y="173"/>
                    </a:lnTo>
                    <a:lnTo>
                      <a:pt x="143" y="114"/>
                    </a:lnTo>
                    <a:lnTo>
                      <a:pt x="137" y="60"/>
                    </a:lnTo>
                    <a:lnTo>
                      <a:pt x="119" y="0"/>
                    </a:lnTo>
                    <a:lnTo>
                      <a:pt x="89" y="0"/>
                    </a:lnTo>
                    <a:lnTo>
                      <a:pt x="113" y="60"/>
                    </a:lnTo>
                    <a:lnTo>
                      <a:pt x="119" y="114"/>
                    </a:lnTo>
                    <a:lnTo>
                      <a:pt x="119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8" name="Freeform 42"/>
              <p:cNvSpPr>
                <a:spLocks/>
              </p:cNvSpPr>
              <p:nvPr/>
            </p:nvSpPr>
            <p:spPr bwMode="hidden">
              <a:xfrm>
                <a:off x="5061" y="3624"/>
                <a:ext cx="83" cy="90"/>
              </a:xfrm>
              <a:custGeom>
                <a:avLst/>
                <a:gdLst/>
                <a:ahLst/>
                <a:cxnLst>
                  <a:cxn ang="0">
                    <a:pos x="59" y="90"/>
                  </a:cxn>
                  <a:cxn ang="0">
                    <a:pos x="83" y="84"/>
                  </a:cxn>
                  <a:cxn ang="0">
                    <a:pos x="71" y="60"/>
                  </a:cxn>
                  <a:cxn ang="0">
                    <a:pos x="53" y="42"/>
                  </a:cxn>
                  <a:cxn ang="0">
                    <a:pos x="6" y="0"/>
                  </a:cxn>
                  <a:cxn ang="0">
                    <a:pos x="0" y="18"/>
                  </a:cxn>
                  <a:cxn ang="0">
                    <a:pos x="35" y="48"/>
                  </a:cxn>
                  <a:cxn ang="0">
                    <a:pos x="59" y="90"/>
                  </a:cxn>
                  <a:cxn ang="0">
                    <a:pos x="59" y="90"/>
                  </a:cxn>
                </a:cxnLst>
                <a:rect l="0" t="0" r="r" b="b"/>
                <a:pathLst>
                  <a:path w="83" h="90">
                    <a:moveTo>
                      <a:pt x="59" y="90"/>
                    </a:moveTo>
                    <a:lnTo>
                      <a:pt x="83" y="84"/>
                    </a:lnTo>
                    <a:lnTo>
                      <a:pt x="71" y="60"/>
                    </a:lnTo>
                    <a:lnTo>
                      <a:pt x="53" y="42"/>
                    </a:lnTo>
                    <a:lnTo>
                      <a:pt x="6" y="0"/>
                    </a:lnTo>
                    <a:lnTo>
                      <a:pt x="0" y="18"/>
                    </a:lnTo>
                    <a:lnTo>
                      <a:pt x="35" y="48"/>
                    </a:lnTo>
                    <a:lnTo>
                      <a:pt x="59" y="90"/>
                    </a:lnTo>
                    <a:lnTo>
                      <a:pt x="5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9" name="Freeform 43"/>
              <p:cNvSpPr>
                <a:spLocks/>
              </p:cNvSpPr>
              <p:nvPr/>
            </p:nvSpPr>
            <p:spPr bwMode="hidden">
              <a:xfrm>
                <a:off x="4445" y="3552"/>
                <a:ext cx="717" cy="431"/>
              </a:xfrm>
              <a:custGeom>
                <a:avLst/>
                <a:gdLst/>
                <a:ahLst/>
                <a:cxnLst>
                  <a:cxn ang="0">
                    <a:pos x="693" y="216"/>
                  </a:cxn>
                  <a:cxn ang="0">
                    <a:pos x="687" y="257"/>
                  </a:cxn>
                  <a:cxn ang="0">
                    <a:pos x="669" y="293"/>
                  </a:cxn>
                  <a:cxn ang="0">
                    <a:pos x="633" y="329"/>
                  </a:cxn>
                  <a:cxn ang="0">
                    <a:pos x="598" y="359"/>
                  </a:cxn>
                  <a:cxn ang="0">
                    <a:pos x="544" y="383"/>
                  </a:cxn>
                  <a:cxn ang="0">
                    <a:pos x="490" y="401"/>
                  </a:cxn>
                  <a:cxn ang="0">
                    <a:pos x="424" y="413"/>
                  </a:cxn>
                  <a:cxn ang="0">
                    <a:pos x="359" y="419"/>
                  </a:cxn>
                  <a:cxn ang="0">
                    <a:pos x="293" y="413"/>
                  </a:cxn>
                  <a:cxn ang="0">
                    <a:pos x="227" y="401"/>
                  </a:cxn>
                  <a:cxn ang="0">
                    <a:pos x="173" y="383"/>
                  </a:cxn>
                  <a:cxn ang="0">
                    <a:pos x="119" y="359"/>
                  </a:cxn>
                  <a:cxn ang="0">
                    <a:pos x="84" y="329"/>
                  </a:cxn>
                  <a:cxn ang="0">
                    <a:pos x="48" y="293"/>
                  </a:cxn>
                  <a:cxn ang="0">
                    <a:pos x="30" y="257"/>
                  </a:cxn>
                  <a:cxn ang="0">
                    <a:pos x="24" y="216"/>
                  </a:cxn>
                  <a:cxn ang="0">
                    <a:pos x="30" y="174"/>
                  </a:cxn>
                  <a:cxn ang="0">
                    <a:pos x="48" y="138"/>
                  </a:cxn>
                  <a:cxn ang="0">
                    <a:pos x="84" y="102"/>
                  </a:cxn>
                  <a:cxn ang="0">
                    <a:pos x="119" y="72"/>
                  </a:cxn>
                  <a:cxn ang="0">
                    <a:pos x="173" y="48"/>
                  </a:cxn>
                  <a:cxn ang="0">
                    <a:pos x="227" y="30"/>
                  </a:cxn>
                  <a:cxn ang="0">
                    <a:pos x="293" y="18"/>
                  </a:cxn>
                  <a:cxn ang="0">
                    <a:pos x="359" y="12"/>
                  </a:cxn>
                  <a:cxn ang="0">
                    <a:pos x="418" y="18"/>
                  </a:cxn>
                  <a:cxn ang="0">
                    <a:pos x="478" y="30"/>
                  </a:cxn>
                  <a:cxn ang="0">
                    <a:pos x="532" y="48"/>
                  </a:cxn>
                  <a:cxn ang="0">
                    <a:pos x="580" y="66"/>
                  </a:cxn>
                  <a:cxn ang="0">
                    <a:pos x="586" y="48"/>
                  </a:cxn>
                  <a:cxn ang="0">
                    <a:pos x="478" y="12"/>
                  </a:cxn>
                  <a:cxn ang="0">
                    <a:pos x="418" y="6"/>
                  </a:cxn>
                  <a:cxn ang="0">
                    <a:pos x="359" y="0"/>
                  </a:cxn>
                  <a:cxn ang="0">
                    <a:pos x="287" y="6"/>
                  </a:cxn>
                  <a:cxn ang="0">
                    <a:pos x="221" y="18"/>
                  </a:cxn>
                  <a:cxn ang="0">
                    <a:pos x="161" y="36"/>
                  </a:cxn>
                  <a:cxn ang="0">
                    <a:pos x="107" y="66"/>
                  </a:cxn>
                  <a:cxn ang="0">
                    <a:pos x="60" y="96"/>
                  </a:cxn>
                  <a:cxn ang="0">
                    <a:pos x="30" y="132"/>
                  </a:cxn>
                  <a:cxn ang="0">
                    <a:pos x="6" y="174"/>
                  </a:cxn>
                  <a:cxn ang="0">
                    <a:pos x="0" y="216"/>
                  </a:cxn>
                  <a:cxn ang="0">
                    <a:pos x="6" y="257"/>
                  </a:cxn>
                  <a:cxn ang="0">
                    <a:pos x="30" y="299"/>
                  </a:cxn>
                  <a:cxn ang="0">
                    <a:pos x="60" y="335"/>
                  </a:cxn>
                  <a:cxn ang="0">
                    <a:pos x="107" y="371"/>
                  </a:cxn>
                  <a:cxn ang="0">
                    <a:pos x="161" y="395"/>
                  </a:cxn>
                  <a:cxn ang="0">
                    <a:pos x="221" y="413"/>
                  </a:cxn>
                  <a:cxn ang="0">
                    <a:pos x="287" y="425"/>
                  </a:cxn>
                  <a:cxn ang="0">
                    <a:pos x="359" y="431"/>
                  </a:cxn>
                  <a:cxn ang="0">
                    <a:pos x="430" y="425"/>
                  </a:cxn>
                  <a:cxn ang="0">
                    <a:pos x="496" y="413"/>
                  </a:cxn>
                  <a:cxn ang="0">
                    <a:pos x="562" y="395"/>
                  </a:cxn>
                  <a:cxn ang="0">
                    <a:pos x="610" y="371"/>
                  </a:cxn>
                  <a:cxn ang="0">
                    <a:pos x="657" y="335"/>
                  </a:cxn>
                  <a:cxn ang="0">
                    <a:pos x="687" y="299"/>
                  </a:cxn>
                  <a:cxn ang="0">
                    <a:pos x="711" y="257"/>
                  </a:cxn>
                  <a:cxn ang="0">
                    <a:pos x="717" y="216"/>
                  </a:cxn>
                  <a:cxn ang="0">
                    <a:pos x="717" y="204"/>
                  </a:cxn>
                  <a:cxn ang="0">
                    <a:pos x="711" y="192"/>
                  </a:cxn>
                  <a:cxn ang="0">
                    <a:pos x="687" y="198"/>
                  </a:cxn>
                  <a:cxn ang="0">
                    <a:pos x="693" y="210"/>
                  </a:cxn>
                  <a:cxn ang="0">
                    <a:pos x="693" y="216"/>
                  </a:cxn>
                  <a:cxn ang="0">
                    <a:pos x="693" y="216"/>
                  </a:cxn>
                </a:cxnLst>
                <a:rect l="0" t="0" r="r" b="b"/>
                <a:pathLst>
                  <a:path w="717" h="431">
                    <a:moveTo>
                      <a:pt x="693" y="216"/>
                    </a:moveTo>
                    <a:lnTo>
                      <a:pt x="687" y="257"/>
                    </a:lnTo>
                    <a:lnTo>
                      <a:pt x="669" y="293"/>
                    </a:lnTo>
                    <a:lnTo>
                      <a:pt x="633" y="329"/>
                    </a:lnTo>
                    <a:lnTo>
                      <a:pt x="598" y="359"/>
                    </a:lnTo>
                    <a:lnTo>
                      <a:pt x="544" y="383"/>
                    </a:lnTo>
                    <a:lnTo>
                      <a:pt x="490" y="401"/>
                    </a:lnTo>
                    <a:lnTo>
                      <a:pt x="424" y="413"/>
                    </a:lnTo>
                    <a:lnTo>
                      <a:pt x="359" y="419"/>
                    </a:lnTo>
                    <a:lnTo>
                      <a:pt x="293" y="413"/>
                    </a:lnTo>
                    <a:lnTo>
                      <a:pt x="227" y="401"/>
                    </a:lnTo>
                    <a:lnTo>
                      <a:pt x="173" y="383"/>
                    </a:lnTo>
                    <a:lnTo>
                      <a:pt x="119" y="359"/>
                    </a:lnTo>
                    <a:lnTo>
                      <a:pt x="84" y="329"/>
                    </a:lnTo>
                    <a:lnTo>
                      <a:pt x="48" y="293"/>
                    </a:lnTo>
                    <a:lnTo>
                      <a:pt x="30" y="257"/>
                    </a:lnTo>
                    <a:lnTo>
                      <a:pt x="24" y="216"/>
                    </a:lnTo>
                    <a:lnTo>
                      <a:pt x="30" y="174"/>
                    </a:lnTo>
                    <a:lnTo>
                      <a:pt x="48" y="138"/>
                    </a:lnTo>
                    <a:lnTo>
                      <a:pt x="84" y="102"/>
                    </a:lnTo>
                    <a:lnTo>
                      <a:pt x="119" y="72"/>
                    </a:lnTo>
                    <a:lnTo>
                      <a:pt x="173" y="48"/>
                    </a:lnTo>
                    <a:lnTo>
                      <a:pt x="227" y="30"/>
                    </a:lnTo>
                    <a:lnTo>
                      <a:pt x="293" y="18"/>
                    </a:lnTo>
                    <a:lnTo>
                      <a:pt x="359" y="12"/>
                    </a:lnTo>
                    <a:lnTo>
                      <a:pt x="418" y="18"/>
                    </a:lnTo>
                    <a:lnTo>
                      <a:pt x="478" y="30"/>
                    </a:lnTo>
                    <a:lnTo>
                      <a:pt x="532" y="48"/>
                    </a:lnTo>
                    <a:lnTo>
                      <a:pt x="580" y="66"/>
                    </a:lnTo>
                    <a:lnTo>
                      <a:pt x="586" y="48"/>
                    </a:lnTo>
                    <a:lnTo>
                      <a:pt x="478" y="12"/>
                    </a:lnTo>
                    <a:lnTo>
                      <a:pt x="418" y="6"/>
                    </a:lnTo>
                    <a:lnTo>
                      <a:pt x="359" y="0"/>
                    </a:lnTo>
                    <a:lnTo>
                      <a:pt x="287" y="6"/>
                    </a:lnTo>
                    <a:lnTo>
                      <a:pt x="221" y="18"/>
                    </a:lnTo>
                    <a:lnTo>
                      <a:pt x="161" y="36"/>
                    </a:lnTo>
                    <a:lnTo>
                      <a:pt x="107" y="66"/>
                    </a:lnTo>
                    <a:lnTo>
                      <a:pt x="60" y="96"/>
                    </a:lnTo>
                    <a:lnTo>
                      <a:pt x="30" y="132"/>
                    </a:lnTo>
                    <a:lnTo>
                      <a:pt x="6" y="174"/>
                    </a:lnTo>
                    <a:lnTo>
                      <a:pt x="0" y="216"/>
                    </a:lnTo>
                    <a:lnTo>
                      <a:pt x="6" y="257"/>
                    </a:lnTo>
                    <a:lnTo>
                      <a:pt x="30" y="299"/>
                    </a:lnTo>
                    <a:lnTo>
                      <a:pt x="60" y="335"/>
                    </a:lnTo>
                    <a:lnTo>
                      <a:pt x="107" y="371"/>
                    </a:lnTo>
                    <a:lnTo>
                      <a:pt x="161" y="395"/>
                    </a:lnTo>
                    <a:lnTo>
                      <a:pt x="221" y="413"/>
                    </a:lnTo>
                    <a:lnTo>
                      <a:pt x="287" y="425"/>
                    </a:lnTo>
                    <a:lnTo>
                      <a:pt x="359" y="431"/>
                    </a:lnTo>
                    <a:lnTo>
                      <a:pt x="430" y="425"/>
                    </a:lnTo>
                    <a:lnTo>
                      <a:pt x="496" y="413"/>
                    </a:lnTo>
                    <a:lnTo>
                      <a:pt x="562" y="395"/>
                    </a:lnTo>
                    <a:lnTo>
                      <a:pt x="610" y="371"/>
                    </a:lnTo>
                    <a:lnTo>
                      <a:pt x="657" y="335"/>
                    </a:lnTo>
                    <a:lnTo>
                      <a:pt x="687" y="299"/>
                    </a:lnTo>
                    <a:lnTo>
                      <a:pt x="711" y="257"/>
                    </a:lnTo>
                    <a:lnTo>
                      <a:pt x="717" y="216"/>
                    </a:lnTo>
                    <a:lnTo>
                      <a:pt x="717" y="204"/>
                    </a:lnTo>
                    <a:lnTo>
                      <a:pt x="711" y="192"/>
                    </a:lnTo>
                    <a:lnTo>
                      <a:pt x="687" y="198"/>
                    </a:lnTo>
                    <a:lnTo>
                      <a:pt x="693" y="210"/>
                    </a:lnTo>
                    <a:lnTo>
                      <a:pt x="693" y="216"/>
                    </a:lnTo>
                    <a:lnTo>
                      <a:pt x="693" y="216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0" name="Freeform 44"/>
              <p:cNvSpPr>
                <a:spLocks/>
              </p:cNvSpPr>
              <p:nvPr/>
            </p:nvSpPr>
            <p:spPr bwMode="hidden">
              <a:xfrm>
                <a:off x="4349" y="3510"/>
                <a:ext cx="909" cy="533"/>
              </a:xfrm>
              <a:custGeom>
                <a:avLst/>
                <a:gdLst/>
                <a:ahLst/>
                <a:cxnLst>
                  <a:cxn ang="0">
                    <a:pos x="616" y="0"/>
                  </a:cxn>
                  <a:cxn ang="0">
                    <a:pos x="616" y="18"/>
                  </a:cxn>
                  <a:cxn ang="0">
                    <a:pos x="724" y="60"/>
                  </a:cxn>
                  <a:cxn ang="0">
                    <a:pos x="765" y="84"/>
                  </a:cxn>
                  <a:cxn ang="0">
                    <a:pos x="807" y="114"/>
                  </a:cxn>
                  <a:cxn ang="0">
                    <a:pos x="837" y="144"/>
                  </a:cxn>
                  <a:cxn ang="0">
                    <a:pos x="861" y="180"/>
                  </a:cxn>
                  <a:cxn ang="0">
                    <a:pos x="873" y="216"/>
                  </a:cxn>
                  <a:cxn ang="0">
                    <a:pos x="879" y="258"/>
                  </a:cxn>
                  <a:cxn ang="0">
                    <a:pos x="873" y="311"/>
                  </a:cxn>
                  <a:cxn ang="0">
                    <a:pos x="843" y="359"/>
                  </a:cxn>
                  <a:cxn ang="0">
                    <a:pos x="807" y="401"/>
                  </a:cxn>
                  <a:cxn ang="0">
                    <a:pos x="753" y="443"/>
                  </a:cxn>
                  <a:cxn ang="0">
                    <a:pos x="694" y="473"/>
                  </a:cxn>
                  <a:cxn ang="0">
                    <a:pos x="622" y="497"/>
                  </a:cxn>
                  <a:cxn ang="0">
                    <a:pos x="538" y="509"/>
                  </a:cxn>
                  <a:cxn ang="0">
                    <a:pos x="455" y="515"/>
                  </a:cxn>
                  <a:cxn ang="0">
                    <a:pos x="371" y="509"/>
                  </a:cxn>
                  <a:cxn ang="0">
                    <a:pos x="287" y="497"/>
                  </a:cxn>
                  <a:cxn ang="0">
                    <a:pos x="215" y="473"/>
                  </a:cxn>
                  <a:cxn ang="0">
                    <a:pos x="156" y="443"/>
                  </a:cxn>
                  <a:cxn ang="0">
                    <a:pos x="102" y="401"/>
                  </a:cxn>
                  <a:cxn ang="0">
                    <a:pos x="66" y="359"/>
                  </a:cxn>
                  <a:cxn ang="0">
                    <a:pos x="36" y="311"/>
                  </a:cxn>
                  <a:cxn ang="0">
                    <a:pos x="30" y="258"/>
                  </a:cxn>
                  <a:cxn ang="0">
                    <a:pos x="36" y="222"/>
                  </a:cxn>
                  <a:cxn ang="0">
                    <a:pos x="48" y="186"/>
                  </a:cxn>
                  <a:cxn ang="0">
                    <a:pos x="66" y="156"/>
                  </a:cxn>
                  <a:cxn ang="0">
                    <a:pos x="90" y="126"/>
                  </a:cxn>
                  <a:cxn ang="0">
                    <a:pos x="66" y="114"/>
                  </a:cxn>
                  <a:cxn ang="0">
                    <a:pos x="36" y="144"/>
                  </a:cxn>
                  <a:cxn ang="0">
                    <a:pos x="18" y="180"/>
                  </a:cxn>
                  <a:cxn ang="0">
                    <a:pos x="6" y="216"/>
                  </a:cxn>
                  <a:cxn ang="0">
                    <a:pos x="0" y="258"/>
                  </a:cxn>
                  <a:cxn ang="0">
                    <a:pos x="12" y="311"/>
                  </a:cxn>
                  <a:cxn ang="0">
                    <a:pos x="36" y="365"/>
                  </a:cxn>
                  <a:cxn ang="0">
                    <a:pos x="78" y="413"/>
                  </a:cxn>
                  <a:cxn ang="0">
                    <a:pos x="132" y="449"/>
                  </a:cxn>
                  <a:cxn ang="0">
                    <a:pos x="203" y="485"/>
                  </a:cxn>
                  <a:cxn ang="0">
                    <a:pos x="275" y="509"/>
                  </a:cxn>
                  <a:cxn ang="0">
                    <a:pos x="365" y="527"/>
                  </a:cxn>
                  <a:cxn ang="0">
                    <a:pos x="455" y="533"/>
                  </a:cxn>
                  <a:cxn ang="0">
                    <a:pos x="544" y="527"/>
                  </a:cxn>
                  <a:cxn ang="0">
                    <a:pos x="634" y="509"/>
                  </a:cxn>
                  <a:cxn ang="0">
                    <a:pos x="712" y="485"/>
                  </a:cxn>
                  <a:cxn ang="0">
                    <a:pos x="777" y="449"/>
                  </a:cxn>
                  <a:cxn ang="0">
                    <a:pos x="831" y="413"/>
                  </a:cxn>
                  <a:cxn ang="0">
                    <a:pos x="873" y="365"/>
                  </a:cxn>
                  <a:cxn ang="0">
                    <a:pos x="897" y="311"/>
                  </a:cxn>
                  <a:cxn ang="0">
                    <a:pos x="909" y="258"/>
                  </a:cxn>
                  <a:cxn ang="0">
                    <a:pos x="903" y="216"/>
                  </a:cxn>
                  <a:cxn ang="0">
                    <a:pos x="885" y="174"/>
                  </a:cxn>
                  <a:cxn ang="0">
                    <a:pos x="861" y="132"/>
                  </a:cxn>
                  <a:cxn ang="0">
                    <a:pos x="825" y="102"/>
                  </a:cxn>
                  <a:cxn ang="0">
                    <a:pos x="783" y="66"/>
                  </a:cxn>
                  <a:cxn ang="0">
                    <a:pos x="735" y="42"/>
                  </a:cxn>
                  <a:cxn ang="0">
                    <a:pos x="616" y="0"/>
                  </a:cxn>
                  <a:cxn ang="0">
                    <a:pos x="616" y="0"/>
                  </a:cxn>
                </a:cxnLst>
                <a:rect l="0" t="0" r="r" b="b"/>
                <a:pathLst>
                  <a:path w="909" h="533">
                    <a:moveTo>
                      <a:pt x="616" y="0"/>
                    </a:moveTo>
                    <a:lnTo>
                      <a:pt x="616" y="18"/>
                    </a:lnTo>
                    <a:lnTo>
                      <a:pt x="724" y="60"/>
                    </a:lnTo>
                    <a:lnTo>
                      <a:pt x="765" y="84"/>
                    </a:lnTo>
                    <a:lnTo>
                      <a:pt x="807" y="114"/>
                    </a:lnTo>
                    <a:lnTo>
                      <a:pt x="837" y="144"/>
                    </a:lnTo>
                    <a:lnTo>
                      <a:pt x="861" y="180"/>
                    </a:lnTo>
                    <a:lnTo>
                      <a:pt x="873" y="216"/>
                    </a:lnTo>
                    <a:lnTo>
                      <a:pt x="879" y="258"/>
                    </a:lnTo>
                    <a:lnTo>
                      <a:pt x="873" y="311"/>
                    </a:lnTo>
                    <a:lnTo>
                      <a:pt x="843" y="359"/>
                    </a:lnTo>
                    <a:lnTo>
                      <a:pt x="807" y="401"/>
                    </a:lnTo>
                    <a:lnTo>
                      <a:pt x="753" y="443"/>
                    </a:lnTo>
                    <a:lnTo>
                      <a:pt x="694" y="473"/>
                    </a:lnTo>
                    <a:lnTo>
                      <a:pt x="622" y="497"/>
                    </a:lnTo>
                    <a:lnTo>
                      <a:pt x="538" y="509"/>
                    </a:lnTo>
                    <a:lnTo>
                      <a:pt x="455" y="515"/>
                    </a:lnTo>
                    <a:lnTo>
                      <a:pt x="371" y="509"/>
                    </a:lnTo>
                    <a:lnTo>
                      <a:pt x="287" y="497"/>
                    </a:lnTo>
                    <a:lnTo>
                      <a:pt x="215" y="473"/>
                    </a:lnTo>
                    <a:lnTo>
                      <a:pt x="156" y="443"/>
                    </a:lnTo>
                    <a:lnTo>
                      <a:pt x="102" y="401"/>
                    </a:lnTo>
                    <a:lnTo>
                      <a:pt x="66" y="359"/>
                    </a:lnTo>
                    <a:lnTo>
                      <a:pt x="36" y="311"/>
                    </a:lnTo>
                    <a:lnTo>
                      <a:pt x="30" y="258"/>
                    </a:lnTo>
                    <a:lnTo>
                      <a:pt x="36" y="222"/>
                    </a:lnTo>
                    <a:lnTo>
                      <a:pt x="48" y="186"/>
                    </a:lnTo>
                    <a:lnTo>
                      <a:pt x="66" y="156"/>
                    </a:lnTo>
                    <a:lnTo>
                      <a:pt x="90" y="126"/>
                    </a:lnTo>
                    <a:lnTo>
                      <a:pt x="66" y="114"/>
                    </a:lnTo>
                    <a:lnTo>
                      <a:pt x="36" y="144"/>
                    </a:lnTo>
                    <a:lnTo>
                      <a:pt x="18" y="180"/>
                    </a:lnTo>
                    <a:lnTo>
                      <a:pt x="6" y="216"/>
                    </a:lnTo>
                    <a:lnTo>
                      <a:pt x="0" y="258"/>
                    </a:lnTo>
                    <a:lnTo>
                      <a:pt x="12" y="311"/>
                    </a:lnTo>
                    <a:lnTo>
                      <a:pt x="36" y="365"/>
                    </a:lnTo>
                    <a:lnTo>
                      <a:pt x="78" y="413"/>
                    </a:lnTo>
                    <a:lnTo>
                      <a:pt x="132" y="449"/>
                    </a:lnTo>
                    <a:lnTo>
                      <a:pt x="203" y="485"/>
                    </a:lnTo>
                    <a:lnTo>
                      <a:pt x="275" y="509"/>
                    </a:lnTo>
                    <a:lnTo>
                      <a:pt x="365" y="527"/>
                    </a:lnTo>
                    <a:lnTo>
                      <a:pt x="455" y="533"/>
                    </a:lnTo>
                    <a:lnTo>
                      <a:pt x="544" y="527"/>
                    </a:lnTo>
                    <a:lnTo>
                      <a:pt x="634" y="509"/>
                    </a:lnTo>
                    <a:lnTo>
                      <a:pt x="712" y="485"/>
                    </a:lnTo>
                    <a:lnTo>
                      <a:pt x="777" y="449"/>
                    </a:lnTo>
                    <a:lnTo>
                      <a:pt x="831" y="413"/>
                    </a:lnTo>
                    <a:lnTo>
                      <a:pt x="873" y="365"/>
                    </a:lnTo>
                    <a:lnTo>
                      <a:pt x="897" y="311"/>
                    </a:lnTo>
                    <a:lnTo>
                      <a:pt x="909" y="258"/>
                    </a:lnTo>
                    <a:lnTo>
                      <a:pt x="903" y="216"/>
                    </a:lnTo>
                    <a:lnTo>
                      <a:pt x="885" y="174"/>
                    </a:lnTo>
                    <a:lnTo>
                      <a:pt x="861" y="132"/>
                    </a:lnTo>
                    <a:lnTo>
                      <a:pt x="825" y="102"/>
                    </a:lnTo>
                    <a:lnTo>
                      <a:pt x="783" y="66"/>
                    </a:lnTo>
                    <a:lnTo>
                      <a:pt x="735" y="42"/>
                    </a:lnTo>
                    <a:lnTo>
                      <a:pt x="616" y="0"/>
                    </a:lnTo>
                    <a:lnTo>
                      <a:pt x="61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1" name="Freeform 45"/>
              <p:cNvSpPr>
                <a:spLocks/>
              </p:cNvSpPr>
              <p:nvPr/>
            </p:nvSpPr>
            <p:spPr bwMode="hidden">
              <a:xfrm>
                <a:off x="4564" y="3492"/>
                <a:ext cx="365" cy="66"/>
              </a:xfrm>
              <a:custGeom>
                <a:avLst/>
                <a:gdLst/>
                <a:ahLst/>
                <a:cxnLst>
                  <a:cxn ang="0">
                    <a:pos x="240" y="18"/>
                  </a:cxn>
                  <a:cxn ang="0">
                    <a:pos x="299" y="24"/>
                  </a:cxn>
                  <a:cxn ang="0">
                    <a:pos x="359" y="30"/>
                  </a:cxn>
                  <a:cxn ang="0">
                    <a:pos x="365" y="12"/>
                  </a:cxn>
                  <a:cxn ang="0">
                    <a:pos x="305" y="6"/>
                  </a:cxn>
                  <a:cxn ang="0">
                    <a:pos x="240" y="0"/>
                  </a:cxn>
                  <a:cxn ang="0">
                    <a:pos x="174" y="6"/>
                  </a:cxn>
                  <a:cxn ang="0">
                    <a:pos x="114" y="12"/>
                  </a:cxn>
                  <a:cxn ang="0">
                    <a:pos x="0" y="42"/>
                  </a:cxn>
                  <a:cxn ang="0">
                    <a:pos x="0" y="66"/>
                  </a:cxn>
                  <a:cxn ang="0">
                    <a:pos x="54" y="48"/>
                  </a:cxn>
                  <a:cxn ang="0">
                    <a:pos x="114" y="30"/>
                  </a:cxn>
                  <a:cxn ang="0">
                    <a:pos x="174" y="24"/>
                  </a:cxn>
                  <a:cxn ang="0">
                    <a:pos x="240" y="18"/>
                  </a:cxn>
                  <a:cxn ang="0">
                    <a:pos x="240" y="18"/>
                  </a:cxn>
                </a:cxnLst>
                <a:rect l="0" t="0" r="r" b="b"/>
                <a:pathLst>
                  <a:path w="365" h="66">
                    <a:moveTo>
                      <a:pt x="240" y="18"/>
                    </a:moveTo>
                    <a:lnTo>
                      <a:pt x="299" y="24"/>
                    </a:lnTo>
                    <a:lnTo>
                      <a:pt x="359" y="30"/>
                    </a:lnTo>
                    <a:lnTo>
                      <a:pt x="365" y="12"/>
                    </a:lnTo>
                    <a:lnTo>
                      <a:pt x="305" y="6"/>
                    </a:lnTo>
                    <a:lnTo>
                      <a:pt x="240" y="0"/>
                    </a:lnTo>
                    <a:lnTo>
                      <a:pt x="174" y="6"/>
                    </a:lnTo>
                    <a:lnTo>
                      <a:pt x="114" y="12"/>
                    </a:lnTo>
                    <a:lnTo>
                      <a:pt x="0" y="42"/>
                    </a:lnTo>
                    <a:lnTo>
                      <a:pt x="0" y="66"/>
                    </a:lnTo>
                    <a:lnTo>
                      <a:pt x="54" y="48"/>
                    </a:lnTo>
                    <a:lnTo>
                      <a:pt x="114" y="30"/>
                    </a:lnTo>
                    <a:lnTo>
                      <a:pt x="174" y="24"/>
                    </a:lnTo>
                    <a:lnTo>
                      <a:pt x="240" y="18"/>
                    </a:lnTo>
                    <a:lnTo>
                      <a:pt x="240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2" name="Freeform 46"/>
              <p:cNvSpPr>
                <a:spLocks/>
              </p:cNvSpPr>
              <p:nvPr/>
            </p:nvSpPr>
            <p:spPr bwMode="hidden">
              <a:xfrm>
                <a:off x="4463" y="3558"/>
                <a:ext cx="66" cy="48"/>
              </a:xfrm>
              <a:custGeom>
                <a:avLst/>
                <a:gdLst/>
                <a:ahLst/>
                <a:cxnLst>
                  <a:cxn ang="0">
                    <a:pos x="66" y="18"/>
                  </a:cxn>
                  <a:cxn ang="0">
                    <a:pos x="48" y="0"/>
                  </a:cxn>
                  <a:cxn ang="0">
                    <a:pos x="24" y="12"/>
                  </a:cxn>
                  <a:cxn ang="0">
                    <a:pos x="0" y="30"/>
                  </a:cxn>
                  <a:cxn ang="0">
                    <a:pos x="12" y="48"/>
                  </a:cxn>
                  <a:cxn ang="0">
                    <a:pos x="42" y="30"/>
                  </a:cxn>
                  <a:cxn ang="0">
                    <a:pos x="66" y="18"/>
                  </a:cxn>
                  <a:cxn ang="0">
                    <a:pos x="66" y="18"/>
                  </a:cxn>
                </a:cxnLst>
                <a:rect l="0" t="0" r="r" b="b"/>
                <a:pathLst>
                  <a:path w="66" h="48">
                    <a:moveTo>
                      <a:pt x="66" y="18"/>
                    </a:moveTo>
                    <a:lnTo>
                      <a:pt x="48" y="0"/>
                    </a:lnTo>
                    <a:lnTo>
                      <a:pt x="24" y="12"/>
                    </a:lnTo>
                    <a:lnTo>
                      <a:pt x="0" y="30"/>
                    </a:lnTo>
                    <a:lnTo>
                      <a:pt x="12" y="48"/>
                    </a:lnTo>
                    <a:lnTo>
                      <a:pt x="42" y="30"/>
                    </a:lnTo>
                    <a:lnTo>
                      <a:pt x="66" y="18"/>
                    </a:lnTo>
                    <a:lnTo>
                      <a:pt x="66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3" name="Oval 47"/>
              <p:cNvSpPr>
                <a:spLocks noChangeArrowheads="1"/>
              </p:cNvSpPr>
              <p:nvPr/>
            </p:nvSpPr>
            <p:spPr bwMode="hidden">
              <a:xfrm>
                <a:off x="4546" y="3608"/>
                <a:ext cx="518" cy="31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4" name="Oval 48"/>
              <p:cNvSpPr>
                <a:spLocks noChangeArrowheads="1"/>
              </p:cNvSpPr>
              <p:nvPr/>
            </p:nvSpPr>
            <p:spPr bwMode="hidden">
              <a:xfrm>
                <a:off x="4578" y="3630"/>
                <a:ext cx="446" cy="27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5" name="Oval 49"/>
              <p:cNvSpPr>
                <a:spLocks noChangeArrowheads="1"/>
              </p:cNvSpPr>
              <p:nvPr/>
            </p:nvSpPr>
            <p:spPr bwMode="hidden">
              <a:xfrm>
                <a:off x="4610" y="3650"/>
                <a:ext cx="386" cy="233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6" name="Oval 50"/>
              <p:cNvSpPr>
                <a:spLocks noChangeArrowheads="1"/>
              </p:cNvSpPr>
              <p:nvPr/>
            </p:nvSpPr>
            <p:spPr bwMode="hidden">
              <a:xfrm>
                <a:off x="4654" y="3678"/>
                <a:ext cx="298" cy="1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7" name="Oval 51"/>
              <p:cNvSpPr>
                <a:spLocks noChangeArrowheads="1"/>
              </p:cNvSpPr>
              <p:nvPr/>
            </p:nvSpPr>
            <p:spPr bwMode="hidden">
              <a:xfrm>
                <a:off x="4690" y="3698"/>
                <a:ext cx="222" cy="139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8" name="Oval 52"/>
              <p:cNvSpPr>
                <a:spLocks noChangeArrowheads="1"/>
              </p:cNvSpPr>
              <p:nvPr/>
            </p:nvSpPr>
            <p:spPr bwMode="hidden">
              <a:xfrm>
                <a:off x="4738" y="3728"/>
                <a:ext cx="126" cy="8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grpSp>
          <p:nvGrpSpPr>
            <p:cNvPr id="9" name="Group 53"/>
            <p:cNvGrpSpPr>
              <a:grpSpLocks/>
            </p:cNvGrpSpPr>
            <p:nvPr userDrawn="1"/>
          </p:nvGrpSpPr>
          <p:grpSpPr bwMode="auto">
            <a:xfrm>
              <a:off x="5280" y="3024"/>
              <a:ext cx="425" cy="258"/>
              <a:chOff x="5280" y="3024"/>
              <a:chExt cx="425" cy="258"/>
            </a:xfrm>
          </p:grpSpPr>
          <p:sp>
            <p:nvSpPr>
              <p:cNvPr id="10" name="Freeform 54"/>
              <p:cNvSpPr>
                <a:spLocks/>
              </p:cNvSpPr>
              <p:nvPr/>
            </p:nvSpPr>
            <p:spPr bwMode="hidden">
              <a:xfrm>
                <a:off x="5280" y="3186"/>
                <a:ext cx="383" cy="96"/>
              </a:xfrm>
              <a:custGeom>
                <a:avLst/>
                <a:gdLst/>
                <a:ahLst/>
                <a:cxnLst>
                  <a:cxn ang="0">
                    <a:pos x="209" y="96"/>
                  </a:cxn>
                  <a:cxn ang="0">
                    <a:pos x="143" y="90"/>
                  </a:cxn>
                  <a:cxn ang="0">
                    <a:pos x="83" y="66"/>
                  </a:cxn>
                  <a:cxn ang="0">
                    <a:pos x="35" y="36"/>
                  </a:cxn>
                  <a:cxn ang="0">
                    <a:pos x="6" y="0"/>
                  </a:cxn>
                  <a:cxn ang="0">
                    <a:pos x="0" y="6"/>
                  </a:cxn>
                  <a:cxn ang="0">
                    <a:pos x="29" y="42"/>
                  </a:cxn>
                  <a:cxn ang="0">
                    <a:pos x="77" y="72"/>
                  </a:cxn>
                  <a:cxn ang="0">
                    <a:pos x="137" y="90"/>
                  </a:cxn>
                  <a:cxn ang="0">
                    <a:pos x="209" y="96"/>
                  </a:cxn>
                  <a:cxn ang="0">
                    <a:pos x="263" y="90"/>
                  </a:cxn>
                  <a:cxn ang="0">
                    <a:pos x="311" y="84"/>
                  </a:cxn>
                  <a:cxn ang="0">
                    <a:pos x="352" y="66"/>
                  </a:cxn>
                  <a:cxn ang="0">
                    <a:pos x="382" y="42"/>
                  </a:cxn>
                  <a:cxn ang="0">
                    <a:pos x="376" y="42"/>
                  </a:cxn>
                  <a:cxn ang="0">
                    <a:pos x="346" y="66"/>
                  </a:cxn>
                  <a:cxn ang="0">
                    <a:pos x="305" y="78"/>
                  </a:cxn>
                  <a:cxn ang="0">
                    <a:pos x="263" y="90"/>
                  </a:cxn>
                  <a:cxn ang="0">
                    <a:pos x="209" y="96"/>
                  </a:cxn>
                  <a:cxn ang="0">
                    <a:pos x="209" y="96"/>
                  </a:cxn>
                </a:cxnLst>
                <a:rect l="0" t="0" r="r" b="b"/>
                <a:pathLst>
                  <a:path w="382" h="96">
                    <a:moveTo>
                      <a:pt x="209" y="96"/>
                    </a:moveTo>
                    <a:lnTo>
                      <a:pt x="143" y="90"/>
                    </a:lnTo>
                    <a:lnTo>
                      <a:pt x="83" y="66"/>
                    </a:lnTo>
                    <a:lnTo>
                      <a:pt x="35" y="36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9" y="42"/>
                    </a:lnTo>
                    <a:lnTo>
                      <a:pt x="77" y="72"/>
                    </a:lnTo>
                    <a:lnTo>
                      <a:pt x="137" y="90"/>
                    </a:lnTo>
                    <a:lnTo>
                      <a:pt x="209" y="96"/>
                    </a:lnTo>
                    <a:lnTo>
                      <a:pt x="263" y="90"/>
                    </a:lnTo>
                    <a:lnTo>
                      <a:pt x="311" y="84"/>
                    </a:lnTo>
                    <a:lnTo>
                      <a:pt x="352" y="66"/>
                    </a:lnTo>
                    <a:lnTo>
                      <a:pt x="382" y="42"/>
                    </a:lnTo>
                    <a:lnTo>
                      <a:pt x="376" y="42"/>
                    </a:lnTo>
                    <a:lnTo>
                      <a:pt x="346" y="66"/>
                    </a:lnTo>
                    <a:lnTo>
                      <a:pt x="305" y="78"/>
                    </a:lnTo>
                    <a:lnTo>
                      <a:pt x="263" y="90"/>
                    </a:lnTo>
                    <a:lnTo>
                      <a:pt x="209" y="96"/>
                    </a:lnTo>
                    <a:lnTo>
                      <a:pt x="209" y="9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" name="Freeform 55"/>
              <p:cNvSpPr>
                <a:spLocks/>
              </p:cNvSpPr>
              <p:nvPr/>
            </p:nvSpPr>
            <p:spPr bwMode="hidden">
              <a:xfrm>
                <a:off x="5315" y="3024"/>
                <a:ext cx="258" cy="54"/>
              </a:xfrm>
              <a:custGeom>
                <a:avLst/>
                <a:gdLst/>
                <a:ahLst/>
                <a:cxnLst>
                  <a:cxn ang="0">
                    <a:pos x="174" y="0"/>
                  </a:cxn>
                  <a:cxn ang="0">
                    <a:pos x="216" y="6"/>
                  </a:cxn>
                  <a:cxn ang="0">
                    <a:pos x="258" y="12"/>
                  </a:cxn>
                  <a:cxn ang="0">
                    <a:pos x="252" y="6"/>
                  </a:cxn>
                  <a:cxn ang="0">
                    <a:pos x="216" y="0"/>
                  </a:cxn>
                  <a:cxn ang="0">
                    <a:pos x="174" y="0"/>
                  </a:cxn>
                  <a:cxn ang="0">
                    <a:pos x="120" y="6"/>
                  </a:cxn>
                  <a:cxn ang="0">
                    <a:pos x="78" y="12"/>
                  </a:cxn>
                  <a:cxn ang="0">
                    <a:pos x="36" y="30"/>
                  </a:cxn>
                  <a:cxn ang="0">
                    <a:pos x="0" y="48"/>
                  </a:cxn>
                  <a:cxn ang="0">
                    <a:pos x="6" y="54"/>
                  </a:cxn>
                  <a:cxn ang="0">
                    <a:pos x="36" y="36"/>
                  </a:cxn>
                  <a:cxn ang="0">
                    <a:pos x="78" y="18"/>
                  </a:cxn>
                  <a:cxn ang="0">
                    <a:pos x="120" y="6"/>
                  </a:cxn>
                  <a:cxn ang="0">
                    <a:pos x="174" y="0"/>
                  </a:cxn>
                  <a:cxn ang="0">
                    <a:pos x="174" y="0"/>
                  </a:cxn>
                </a:cxnLst>
                <a:rect l="0" t="0" r="r" b="b"/>
                <a:pathLst>
                  <a:path w="258" h="54">
                    <a:moveTo>
                      <a:pt x="174" y="0"/>
                    </a:moveTo>
                    <a:lnTo>
                      <a:pt x="216" y="6"/>
                    </a:lnTo>
                    <a:lnTo>
                      <a:pt x="258" y="12"/>
                    </a:lnTo>
                    <a:lnTo>
                      <a:pt x="252" y="6"/>
                    </a:lnTo>
                    <a:lnTo>
                      <a:pt x="216" y="0"/>
                    </a:lnTo>
                    <a:lnTo>
                      <a:pt x="174" y="0"/>
                    </a:lnTo>
                    <a:lnTo>
                      <a:pt x="120" y="6"/>
                    </a:lnTo>
                    <a:lnTo>
                      <a:pt x="78" y="12"/>
                    </a:lnTo>
                    <a:lnTo>
                      <a:pt x="36" y="30"/>
                    </a:lnTo>
                    <a:lnTo>
                      <a:pt x="0" y="48"/>
                    </a:lnTo>
                    <a:lnTo>
                      <a:pt x="6" y="54"/>
                    </a:lnTo>
                    <a:lnTo>
                      <a:pt x="36" y="36"/>
                    </a:lnTo>
                    <a:lnTo>
                      <a:pt x="78" y="18"/>
                    </a:lnTo>
                    <a:lnTo>
                      <a:pt x="120" y="6"/>
                    </a:lnTo>
                    <a:lnTo>
                      <a:pt x="174" y="0"/>
                    </a:lnTo>
                    <a:lnTo>
                      <a:pt x="17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2" name="Freeform 56"/>
              <p:cNvSpPr>
                <a:spLocks/>
              </p:cNvSpPr>
              <p:nvPr/>
            </p:nvSpPr>
            <p:spPr bwMode="hidden">
              <a:xfrm>
                <a:off x="5645" y="3066"/>
                <a:ext cx="60" cy="156"/>
              </a:xfrm>
              <a:custGeom>
                <a:avLst/>
                <a:gdLst/>
                <a:ahLst/>
                <a:cxnLst>
                  <a:cxn ang="0">
                    <a:pos x="54" y="90"/>
                  </a:cxn>
                  <a:cxn ang="0">
                    <a:pos x="48" y="126"/>
                  </a:cxn>
                  <a:cxn ang="0">
                    <a:pos x="24" y="156"/>
                  </a:cxn>
                  <a:cxn ang="0">
                    <a:pos x="30" y="156"/>
                  </a:cxn>
                  <a:cxn ang="0">
                    <a:pos x="54" y="126"/>
                  </a:cxn>
                  <a:cxn ang="0">
                    <a:pos x="60" y="90"/>
                  </a:cxn>
                  <a:cxn ang="0">
                    <a:pos x="54" y="66"/>
                  </a:cxn>
                  <a:cxn ang="0">
                    <a:pos x="48" y="42"/>
                  </a:cxn>
                  <a:cxn ang="0">
                    <a:pos x="30" y="18"/>
                  </a:cxn>
                  <a:cxn ang="0">
                    <a:pos x="6" y="0"/>
                  </a:cxn>
                  <a:cxn ang="0">
                    <a:pos x="0" y="6"/>
                  </a:cxn>
                  <a:cxn ang="0">
                    <a:pos x="24" y="24"/>
                  </a:cxn>
                  <a:cxn ang="0">
                    <a:pos x="42" y="42"/>
                  </a:cxn>
                  <a:cxn ang="0">
                    <a:pos x="48" y="66"/>
                  </a:cxn>
                  <a:cxn ang="0">
                    <a:pos x="54" y="90"/>
                  </a:cxn>
                  <a:cxn ang="0">
                    <a:pos x="54" y="90"/>
                  </a:cxn>
                </a:cxnLst>
                <a:rect l="0" t="0" r="r" b="b"/>
                <a:pathLst>
                  <a:path w="60" h="156">
                    <a:moveTo>
                      <a:pt x="54" y="90"/>
                    </a:moveTo>
                    <a:lnTo>
                      <a:pt x="48" y="126"/>
                    </a:lnTo>
                    <a:lnTo>
                      <a:pt x="24" y="156"/>
                    </a:lnTo>
                    <a:lnTo>
                      <a:pt x="30" y="156"/>
                    </a:lnTo>
                    <a:lnTo>
                      <a:pt x="54" y="126"/>
                    </a:lnTo>
                    <a:lnTo>
                      <a:pt x="60" y="90"/>
                    </a:lnTo>
                    <a:lnTo>
                      <a:pt x="54" y="66"/>
                    </a:lnTo>
                    <a:lnTo>
                      <a:pt x="48" y="42"/>
                    </a:lnTo>
                    <a:lnTo>
                      <a:pt x="30" y="18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4" y="24"/>
                    </a:lnTo>
                    <a:lnTo>
                      <a:pt x="42" y="42"/>
                    </a:lnTo>
                    <a:lnTo>
                      <a:pt x="48" y="66"/>
                    </a:lnTo>
                    <a:lnTo>
                      <a:pt x="54" y="90"/>
                    </a:lnTo>
                    <a:lnTo>
                      <a:pt x="54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3" name="Freeform 57"/>
              <p:cNvSpPr>
                <a:spLocks/>
              </p:cNvSpPr>
              <p:nvPr/>
            </p:nvSpPr>
            <p:spPr bwMode="hidden">
              <a:xfrm>
                <a:off x="5375" y="3246"/>
                <a:ext cx="192" cy="18"/>
              </a:xfrm>
              <a:custGeom>
                <a:avLst/>
                <a:gdLst/>
                <a:ahLst/>
                <a:cxnLst>
                  <a:cxn ang="0">
                    <a:pos x="114" y="12"/>
                  </a:cxn>
                  <a:cxn ang="0">
                    <a:pos x="72" y="6"/>
                  </a:cxn>
                  <a:cxn ang="0">
                    <a:pos x="30" y="0"/>
                  </a:cxn>
                  <a:cxn ang="0">
                    <a:pos x="0" y="0"/>
                  </a:cxn>
                  <a:cxn ang="0">
                    <a:pos x="54" y="12"/>
                  </a:cxn>
                  <a:cxn ang="0">
                    <a:pos x="114" y="18"/>
                  </a:cxn>
                  <a:cxn ang="0">
                    <a:pos x="156" y="18"/>
                  </a:cxn>
                  <a:cxn ang="0">
                    <a:pos x="192" y="12"/>
                  </a:cxn>
                  <a:cxn ang="0">
                    <a:pos x="186" y="0"/>
                  </a:cxn>
                  <a:cxn ang="0">
                    <a:pos x="150" y="6"/>
                  </a:cxn>
                  <a:cxn ang="0">
                    <a:pos x="114" y="12"/>
                  </a:cxn>
                  <a:cxn ang="0">
                    <a:pos x="114" y="12"/>
                  </a:cxn>
                </a:cxnLst>
                <a:rect l="0" t="0" r="r" b="b"/>
                <a:pathLst>
                  <a:path w="192" h="18">
                    <a:moveTo>
                      <a:pt x="114" y="12"/>
                    </a:moveTo>
                    <a:lnTo>
                      <a:pt x="72" y="6"/>
                    </a:lnTo>
                    <a:lnTo>
                      <a:pt x="30" y="0"/>
                    </a:lnTo>
                    <a:lnTo>
                      <a:pt x="0" y="0"/>
                    </a:lnTo>
                    <a:lnTo>
                      <a:pt x="54" y="12"/>
                    </a:lnTo>
                    <a:lnTo>
                      <a:pt x="114" y="18"/>
                    </a:lnTo>
                    <a:lnTo>
                      <a:pt x="156" y="18"/>
                    </a:lnTo>
                    <a:lnTo>
                      <a:pt x="192" y="12"/>
                    </a:lnTo>
                    <a:lnTo>
                      <a:pt x="186" y="0"/>
                    </a:lnTo>
                    <a:lnTo>
                      <a:pt x="150" y="6"/>
                    </a:lnTo>
                    <a:lnTo>
                      <a:pt x="114" y="12"/>
                    </a:lnTo>
                    <a:lnTo>
                      <a:pt x="114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4" name="Freeform 58"/>
              <p:cNvSpPr>
                <a:spLocks/>
              </p:cNvSpPr>
              <p:nvPr/>
            </p:nvSpPr>
            <p:spPr bwMode="hidden">
              <a:xfrm>
                <a:off x="5304" y="3042"/>
                <a:ext cx="161" cy="186"/>
              </a:xfrm>
              <a:custGeom>
                <a:avLst/>
                <a:gdLst/>
                <a:ahLst/>
                <a:cxnLst>
                  <a:cxn ang="0">
                    <a:pos x="11" y="114"/>
                  </a:cxn>
                  <a:cxn ang="0">
                    <a:pos x="17" y="96"/>
                  </a:cxn>
                  <a:cxn ang="0">
                    <a:pos x="23" y="78"/>
                  </a:cxn>
                  <a:cxn ang="0">
                    <a:pos x="53" y="42"/>
                  </a:cxn>
                  <a:cxn ang="0">
                    <a:pos x="101" y="18"/>
                  </a:cxn>
                  <a:cxn ang="0">
                    <a:pos x="155" y="6"/>
                  </a:cxn>
                  <a:cxn ang="0">
                    <a:pos x="161" y="0"/>
                  </a:cxn>
                  <a:cxn ang="0">
                    <a:pos x="95" y="12"/>
                  </a:cxn>
                  <a:cxn ang="0">
                    <a:pos x="47" y="36"/>
                  </a:cxn>
                  <a:cxn ang="0">
                    <a:pos x="11" y="72"/>
                  </a:cxn>
                  <a:cxn ang="0">
                    <a:pos x="5" y="90"/>
                  </a:cxn>
                  <a:cxn ang="0">
                    <a:pos x="0" y="114"/>
                  </a:cxn>
                  <a:cxn ang="0">
                    <a:pos x="11" y="150"/>
                  </a:cxn>
                  <a:cxn ang="0">
                    <a:pos x="23" y="168"/>
                  </a:cxn>
                  <a:cxn ang="0">
                    <a:pos x="41" y="186"/>
                  </a:cxn>
                  <a:cxn ang="0">
                    <a:pos x="65" y="186"/>
                  </a:cxn>
                  <a:cxn ang="0">
                    <a:pos x="41" y="168"/>
                  </a:cxn>
                  <a:cxn ang="0">
                    <a:pos x="23" y="150"/>
                  </a:cxn>
                  <a:cxn ang="0">
                    <a:pos x="17" y="132"/>
                  </a:cxn>
                  <a:cxn ang="0">
                    <a:pos x="11" y="114"/>
                  </a:cxn>
                  <a:cxn ang="0">
                    <a:pos x="11" y="114"/>
                  </a:cxn>
                </a:cxnLst>
                <a:rect l="0" t="0" r="r" b="b"/>
                <a:pathLst>
                  <a:path w="161" h="186">
                    <a:moveTo>
                      <a:pt x="11" y="114"/>
                    </a:moveTo>
                    <a:lnTo>
                      <a:pt x="17" y="96"/>
                    </a:lnTo>
                    <a:lnTo>
                      <a:pt x="23" y="78"/>
                    </a:lnTo>
                    <a:lnTo>
                      <a:pt x="53" y="42"/>
                    </a:lnTo>
                    <a:lnTo>
                      <a:pt x="101" y="18"/>
                    </a:lnTo>
                    <a:lnTo>
                      <a:pt x="155" y="6"/>
                    </a:lnTo>
                    <a:lnTo>
                      <a:pt x="161" y="0"/>
                    </a:lnTo>
                    <a:lnTo>
                      <a:pt x="95" y="12"/>
                    </a:lnTo>
                    <a:lnTo>
                      <a:pt x="47" y="36"/>
                    </a:lnTo>
                    <a:lnTo>
                      <a:pt x="11" y="72"/>
                    </a:lnTo>
                    <a:lnTo>
                      <a:pt x="5" y="90"/>
                    </a:lnTo>
                    <a:lnTo>
                      <a:pt x="0" y="114"/>
                    </a:lnTo>
                    <a:lnTo>
                      <a:pt x="11" y="150"/>
                    </a:lnTo>
                    <a:lnTo>
                      <a:pt x="23" y="168"/>
                    </a:lnTo>
                    <a:lnTo>
                      <a:pt x="41" y="186"/>
                    </a:lnTo>
                    <a:lnTo>
                      <a:pt x="65" y="186"/>
                    </a:lnTo>
                    <a:lnTo>
                      <a:pt x="41" y="168"/>
                    </a:lnTo>
                    <a:lnTo>
                      <a:pt x="23" y="150"/>
                    </a:lnTo>
                    <a:lnTo>
                      <a:pt x="17" y="132"/>
                    </a:lnTo>
                    <a:lnTo>
                      <a:pt x="11" y="114"/>
                    </a:lnTo>
                    <a:lnTo>
                      <a:pt x="11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5" name="Freeform 59"/>
              <p:cNvSpPr>
                <a:spLocks/>
              </p:cNvSpPr>
              <p:nvPr/>
            </p:nvSpPr>
            <p:spPr bwMode="hidden">
              <a:xfrm>
                <a:off x="5489" y="3042"/>
                <a:ext cx="186" cy="210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66" y="12"/>
                  </a:cxn>
                  <a:cxn ang="0">
                    <a:pos x="119" y="36"/>
                  </a:cxn>
                  <a:cxn ang="0">
                    <a:pos x="155" y="72"/>
                  </a:cxn>
                  <a:cxn ang="0">
                    <a:pos x="161" y="90"/>
                  </a:cxn>
                  <a:cxn ang="0">
                    <a:pos x="167" y="114"/>
                  </a:cxn>
                  <a:cxn ang="0">
                    <a:pos x="161" y="138"/>
                  </a:cxn>
                  <a:cxn ang="0">
                    <a:pos x="149" y="162"/>
                  </a:cxn>
                  <a:cxn ang="0">
                    <a:pos x="119" y="180"/>
                  </a:cxn>
                  <a:cxn ang="0">
                    <a:pos x="90" y="198"/>
                  </a:cxn>
                  <a:cxn ang="0">
                    <a:pos x="96" y="210"/>
                  </a:cxn>
                  <a:cxn ang="0">
                    <a:pos x="131" y="192"/>
                  </a:cxn>
                  <a:cxn ang="0">
                    <a:pos x="161" y="168"/>
                  </a:cxn>
                  <a:cxn ang="0">
                    <a:pos x="179" y="144"/>
                  </a:cxn>
                  <a:cxn ang="0">
                    <a:pos x="185" y="114"/>
                  </a:cxn>
                  <a:cxn ang="0">
                    <a:pos x="179" y="90"/>
                  </a:cxn>
                  <a:cxn ang="0">
                    <a:pos x="173" y="66"/>
                  </a:cxn>
                  <a:cxn ang="0">
                    <a:pos x="155" y="48"/>
                  </a:cxn>
                  <a:cxn ang="0">
                    <a:pos x="131" y="30"/>
                  </a:cxn>
                  <a:cxn ang="0">
                    <a:pos x="72" y="6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0" y="6"/>
                  </a:cxn>
                </a:cxnLst>
                <a:rect l="0" t="0" r="r" b="b"/>
                <a:pathLst>
                  <a:path w="185" h="210">
                    <a:moveTo>
                      <a:pt x="0" y="6"/>
                    </a:moveTo>
                    <a:lnTo>
                      <a:pt x="66" y="12"/>
                    </a:lnTo>
                    <a:lnTo>
                      <a:pt x="119" y="36"/>
                    </a:lnTo>
                    <a:lnTo>
                      <a:pt x="155" y="72"/>
                    </a:lnTo>
                    <a:lnTo>
                      <a:pt x="161" y="90"/>
                    </a:lnTo>
                    <a:lnTo>
                      <a:pt x="167" y="114"/>
                    </a:lnTo>
                    <a:lnTo>
                      <a:pt x="161" y="138"/>
                    </a:lnTo>
                    <a:lnTo>
                      <a:pt x="149" y="162"/>
                    </a:lnTo>
                    <a:lnTo>
                      <a:pt x="119" y="180"/>
                    </a:lnTo>
                    <a:lnTo>
                      <a:pt x="90" y="198"/>
                    </a:lnTo>
                    <a:lnTo>
                      <a:pt x="96" y="210"/>
                    </a:lnTo>
                    <a:lnTo>
                      <a:pt x="131" y="192"/>
                    </a:lnTo>
                    <a:lnTo>
                      <a:pt x="161" y="168"/>
                    </a:lnTo>
                    <a:lnTo>
                      <a:pt x="179" y="144"/>
                    </a:lnTo>
                    <a:lnTo>
                      <a:pt x="185" y="114"/>
                    </a:lnTo>
                    <a:lnTo>
                      <a:pt x="179" y="90"/>
                    </a:lnTo>
                    <a:lnTo>
                      <a:pt x="173" y="66"/>
                    </a:lnTo>
                    <a:lnTo>
                      <a:pt x="155" y="48"/>
                    </a:lnTo>
                    <a:lnTo>
                      <a:pt x="131" y="30"/>
                    </a:lnTo>
                    <a:lnTo>
                      <a:pt x="72" y="6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0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6" name="Freeform 60"/>
              <p:cNvSpPr>
                <a:spLocks noEditPoints="1"/>
              </p:cNvSpPr>
              <p:nvPr/>
            </p:nvSpPr>
            <p:spPr bwMode="hidden">
              <a:xfrm>
                <a:off x="5345" y="3058"/>
                <a:ext cx="299" cy="186"/>
              </a:xfrm>
              <a:custGeom>
                <a:avLst/>
                <a:gdLst/>
                <a:ahLst/>
                <a:cxnLst>
                  <a:cxn ang="0">
                    <a:pos x="150" y="0"/>
                  </a:cxn>
                  <a:cxn ang="0">
                    <a:pos x="90" y="6"/>
                  </a:cxn>
                  <a:cxn ang="0">
                    <a:pos x="42" y="30"/>
                  </a:cxn>
                  <a:cxn ang="0">
                    <a:pos x="12" y="54"/>
                  </a:cxn>
                  <a:cxn ang="0">
                    <a:pos x="6" y="72"/>
                  </a:cxn>
                  <a:cxn ang="0">
                    <a:pos x="0" y="90"/>
                  </a:cxn>
                  <a:cxn ang="0">
                    <a:pos x="6" y="108"/>
                  </a:cxn>
                  <a:cxn ang="0">
                    <a:pos x="12" y="126"/>
                  </a:cxn>
                  <a:cxn ang="0">
                    <a:pos x="42" y="156"/>
                  </a:cxn>
                  <a:cxn ang="0">
                    <a:pos x="90" y="180"/>
                  </a:cxn>
                  <a:cxn ang="0">
                    <a:pos x="150" y="186"/>
                  </a:cxn>
                  <a:cxn ang="0">
                    <a:pos x="209" y="180"/>
                  </a:cxn>
                  <a:cxn ang="0">
                    <a:pos x="257" y="156"/>
                  </a:cxn>
                  <a:cxn ang="0">
                    <a:pos x="287" y="126"/>
                  </a:cxn>
                  <a:cxn ang="0">
                    <a:pos x="299" y="108"/>
                  </a:cxn>
                  <a:cxn ang="0">
                    <a:pos x="299" y="90"/>
                  </a:cxn>
                  <a:cxn ang="0">
                    <a:pos x="299" y="72"/>
                  </a:cxn>
                  <a:cxn ang="0">
                    <a:pos x="287" y="54"/>
                  </a:cxn>
                  <a:cxn ang="0">
                    <a:pos x="257" y="30"/>
                  </a:cxn>
                  <a:cxn ang="0">
                    <a:pos x="209" y="6"/>
                  </a:cxn>
                  <a:cxn ang="0">
                    <a:pos x="150" y="0"/>
                  </a:cxn>
                  <a:cxn ang="0">
                    <a:pos x="150" y="0"/>
                  </a:cxn>
                  <a:cxn ang="0">
                    <a:pos x="150" y="180"/>
                  </a:cxn>
                  <a:cxn ang="0">
                    <a:pos x="96" y="174"/>
                  </a:cxn>
                  <a:cxn ang="0">
                    <a:pos x="48" y="156"/>
                  </a:cxn>
                  <a:cxn ang="0">
                    <a:pos x="18" y="126"/>
                  </a:cxn>
                  <a:cxn ang="0">
                    <a:pos x="12" y="108"/>
                  </a:cxn>
                  <a:cxn ang="0">
                    <a:pos x="6" y="90"/>
                  </a:cxn>
                  <a:cxn ang="0">
                    <a:pos x="12" y="72"/>
                  </a:cxn>
                  <a:cxn ang="0">
                    <a:pos x="18" y="54"/>
                  </a:cxn>
                  <a:cxn ang="0">
                    <a:pos x="48" y="30"/>
                  </a:cxn>
                  <a:cxn ang="0">
                    <a:pos x="96" y="12"/>
                  </a:cxn>
                  <a:cxn ang="0">
                    <a:pos x="150" y="6"/>
                  </a:cxn>
                  <a:cxn ang="0">
                    <a:pos x="203" y="12"/>
                  </a:cxn>
                  <a:cxn ang="0">
                    <a:pos x="251" y="30"/>
                  </a:cxn>
                  <a:cxn ang="0">
                    <a:pos x="281" y="54"/>
                  </a:cxn>
                  <a:cxn ang="0">
                    <a:pos x="293" y="72"/>
                  </a:cxn>
                  <a:cxn ang="0">
                    <a:pos x="293" y="90"/>
                  </a:cxn>
                  <a:cxn ang="0">
                    <a:pos x="293" y="108"/>
                  </a:cxn>
                  <a:cxn ang="0">
                    <a:pos x="281" y="126"/>
                  </a:cxn>
                  <a:cxn ang="0">
                    <a:pos x="251" y="156"/>
                  </a:cxn>
                  <a:cxn ang="0">
                    <a:pos x="203" y="174"/>
                  </a:cxn>
                  <a:cxn ang="0">
                    <a:pos x="150" y="180"/>
                  </a:cxn>
                  <a:cxn ang="0">
                    <a:pos x="150" y="180"/>
                  </a:cxn>
                </a:cxnLst>
                <a:rect l="0" t="0" r="r" b="b"/>
                <a:pathLst>
                  <a:path w="299" h="186">
                    <a:moveTo>
                      <a:pt x="150" y="0"/>
                    </a:moveTo>
                    <a:lnTo>
                      <a:pt x="90" y="6"/>
                    </a:lnTo>
                    <a:lnTo>
                      <a:pt x="42" y="30"/>
                    </a:lnTo>
                    <a:lnTo>
                      <a:pt x="12" y="54"/>
                    </a:lnTo>
                    <a:lnTo>
                      <a:pt x="6" y="72"/>
                    </a:lnTo>
                    <a:lnTo>
                      <a:pt x="0" y="90"/>
                    </a:lnTo>
                    <a:lnTo>
                      <a:pt x="6" y="108"/>
                    </a:lnTo>
                    <a:lnTo>
                      <a:pt x="12" y="126"/>
                    </a:lnTo>
                    <a:lnTo>
                      <a:pt x="42" y="156"/>
                    </a:lnTo>
                    <a:lnTo>
                      <a:pt x="90" y="180"/>
                    </a:lnTo>
                    <a:lnTo>
                      <a:pt x="150" y="186"/>
                    </a:lnTo>
                    <a:lnTo>
                      <a:pt x="209" y="180"/>
                    </a:lnTo>
                    <a:lnTo>
                      <a:pt x="257" y="156"/>
                    </a:lnTo>
                    <a:lnTo>
                      <a:pt x="287" y="126"/>
                    </a:lnTo>
                    <a:lnTo>
                      <a:pt x="299" y="108"/>
                    </a:lnTo>
                    <a:lnTo>
                      <a:pt x="299" y="90"/>
                    </a:lnTo>
                    <a:lnTo>
                      <a:pt x="299" y="72"/>
                    </a:lnTo>
                    <a:lnTo>
                      <a:pt x="287" y="54"/>
                    </a:lnTo>
                    <a:lnTo>
                      <a:pt x="257" y="30"/>
                    </a:lnTo>
                    <a:lnTo>
                      <a:pt x="209" y="6"/>
                    </a:lnTo>
                    <a:lnTo>
                      <a:pt x="150" y="0"/>
                    </a:lnTo>
                    <a:lnTo>
                      <a:pt x="150" y="0"/>
                    </a:lnTo>
                    <a:close/>
                    <a:moveTo>
                      <a:pt x="150" y="180"/>
                    </a:moveTo>
                    <a:lnTo>
                      <a:pt x="96" y="174"/>
                    </a:lnTo>
                    <a:lnTo>
                      <a:pt x="48" y="156"/>
                    </a:lnTo>
                    <a:lnTo>
                      <a:pt x="18" y="126"/>
                    </a:lnTo>
                    <a:lnTo>
                      <a:pt x="12" y="108"/>
                    </a:lnTo>
                    <a:lnTo>
                      <a:pt x="6" y="90"/>
                    </a:lnTo>
                    <a:lnTo>
                      <a:pt x="12" y="72"/>
                    </a:lnTo>
                    <a:lnTo>
                      <a:pt x="18" y="54"/>
                    </a:lnTo>
                    <a:lnTo>
                      <a:pt x="48" y="30"/>
                    </a:lnTo>
                    <a:lnTo>
                      <a:pt x="96" y="12"/>
                    </a:lnTo>
                    <a:lnTo>
                      <a:pt x="150" y="6"/>
                    </a:lnTo>
                    <a:lnTo>
                      <a:pt x="203" y="12"/>
                    </a:lnTo>
                    <a:lnTo>
                      <a:pt x="251" y="30"/>
                    </a:lnTo>
                    <a:lnTo>
                      <a:pt x="281" y="54"/>
                    </a:lnTo>
                    <a:lnTo>
                      <a:pt x="293" y="72"/>
                    </a:lnTo>
                    <a:lnTo>
                      <a:pt x="293" y="90"/>
                    </a:lnTo>
                    <a:lnTo>
                      <a:pt x="293" y="108"/>
                    </a:lnTo>
                    <a:lnTo>
                      <a:pt x="281" y="126"/>
                    </a:lnTo>
                    <a:lnTo>
                      <a:pt x="251" y="156"/>
                    </a:lnTo>
                    <a:lnTo>
                      <a:pt x="203" y="174"/>
                    </a:lnTo>
                    <a:lnTo>
                      <a:pt x="150" y="180"/>
                    </a:lnTo>
                    <a:lnTo>
                      <a:pt x="150" y="18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grpSp>
            <p:nvGrpSpPr>
              <p:cNvPr id="17" name="Group 61"/>
              <p:cNvGrpSpPr>
                <a:grpSpLocks/>
              </p:cNvGrpSpPr>
              <p:nvPr/>
            </p:nvGrpSpPr>
            <p:grpSpPr bwMode="auto">
              <a:xfrm>
                <a:off x="5381" y="3085"/>
                <a:ext cx="227" cy="132"/>
                <a:chOff x="5381" y="3085"/>
                <a:chExt cx="227" cy="132"/>
              </a:xfrm>
            </p:grpSpPr>
            <p:sp>
              <p:nvSpPr>
                <p:cNvPr id="18" name="Oval 62"/>
                <p:cNvSpPr>
                  <a:spLocks noChangeArrowheads="1"/>
                </p:cNvSpPr>
                <p:nvPr userDrawn="1"/>
              </p:nvSpPr>
              <p:spPr bwMode="hidden">
                <a:xfrm>
                  <a:off x="5381" y="3085"/>
                  <a:ext cx="227" cy="13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19" name="Oval 63"/>
                <p:cNvSpPr>
                  <a:spLocks noChangeArrowheads="1"/>
                </p:cNvSpPr>
                <p:nvPr userDrawn="1"/>
              </p:nvSpPr>
              <p:spPr bwMode="hidden">
                <a:xfrm>
                  <a:off x="5403" y="3099"/>
                  <a:ext cx="182" cy="10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20" name="Oval 64"/>
                <p:cNvSpPr>
                  <a:spLocks noChangeArrowheads="1"/>
                </p:cNvSpPr>
                <p:nvPr userDrawn="1"/>
              </p:nvSpPr>
              <p:spPr bwMode="hidden">
                <a:xfrm>
                  <a:off x="5431" y="3109"/>
                  <a:ext cx="125" cy="8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21" name="Oval 65"/>
                <p:cNvSpPr>
                  <a:spLocks noChangeArrowheads="1"/>
                </p:cNvSpPr>
                <p:nvPr userDrawn="1"/>
              </p:nvSpPr>
              <p:spPr bwMode="hidden">
                <a:xfrm>
                  <a:off x="5458" y="3125"/>
                  <a:ext cx="73" cy="47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</p:grpSp>
        </p:grpSp>
      </p:grpSp>
      <p:sp>
        <p:nvSpPr>
          <p:cNvPr id="34882" name="Rectangle 66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92275"/>
            <a:ext cx="7772400" cy="1736725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4883" name="Rectangle 67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68" name="Rectangle 68"/>
          <p:cNvSpPr>
            <a:spLocks noGrp="1" noChangeArrowheads="1"/>
          </p:cNvSpPr>
          <p:nvPr>
            <p:ph type="dt" sz="quarter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9" name="Rectangle 69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0" name="Rectangle 70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615A9F-635C-4EE5-949D-18B4276EA61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D3D09C-8A31-438A-9476-A87E7AE5EC7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4835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483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5F1668-5013-4994-AD35-CBE3AF1B62B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C7535D-A5A3-46FB-9162-B7B7B80B87F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B04A13-68CD-4938-96F4-90F1306FE6F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60C09D-29BC-4F85-A4EF-366B4AED704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489E5B-5520-42B0-B7D3-B1576D98026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26D54F-6113-4B49-B4FC-E5CE298A12A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FC3E43-3B98-443D-8D98-450BF4CDFFF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A2037A-5C43-42FE-AF35-A28379A8AB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091FCE-7C5C-4B4A-B449-7958CA25285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Freeform 2"/>
          <p:cNvSpPr>
            <a:spLocks/>
          </p:cNvSpPr>
          <p:nvPr/>
        </p:nvSpPr>
        <p:spPr bwMode="hidden">
          <a:xfrm>
            <a:off x="6627813" y="6429375"/>
            <a:ext cx="285750" cy="209550"/>
          </a:xfrm>
          <a:custGeom>
            <a:avLst/>
            <a:gdLst/>
            <a:ahLst/>
            <a:cxnLst>
              <a:cxn ang="0">
                <a:pos x="0" y="132"/>
              </a:cxn>
              <a:cxn ang="0">
                <a:pos x="29" y="132"/>
              </a:cxn>
              <a:cxn ang="0">
                <a:pos x="77" y="108"/>
              </a:cxn>
              <a:cxn ang="0">
                <a:pos x="119" y="78"/>
              </a:cxn>
              <a:cxn ang="0">
                <a:pos x="155" y="48"/>
              </a:cxn>
              <a:cxn ang="0">
                <a:pos x="179" y="12"/>
              </a:cxn>
              <a:cxn ang="0">
                <a:pos x="173" y="6"/>
              </a:cxn>
              <a:cxn ang="0">
                <a:pos x="167" y="0"/>
              </a:cxn>
              <a:cxn ang="0">
                <a:pos x="137" y="42"/>
              </a:cxn>
              <a:cxn ang="0">
                <a:pos x="101" y="78"/>
              </a:cxn>
              <a:cxn ang="0">
                <a:pos x="53" y="108"/>
              </a:cxn>
              <a:cxn ang="0">
                <a:pos x="0" y="132"/>
              </a:cxn>
              <a:cxn ang="0">
                <a:pos x="0" y="132"/>
              </a:cxn>
            </a:cxnLst>
            <a:rect l="0" t="0" r="r" b="b"/>
            <a:pathLst>
              <a:path w="179" h="132">
                <a:moveTo>
                  <a:pt x="0" y="132"/>
                </a:moveTo>
                <a:lnTo>
                  <a:pt x="29" y="132"/>
                </a:lnTo>
                <a:lnTo>
                  <a:pt x="77" y="108"/>
                </a:lnTo>
                <a:lnTo>
                  <a:pt x="119" y="78"/>
                </a:lnTo>
                <a:lnTo>
                  <a:pt x="155" y="48"/>
                </a:lnTo>
                <a:lnTo>
                  <a:pt x="179" y="12"/>
                </a:lnTo>
                <a:lnTo>
                  <a:pt x="173" y="6"/>
                </a:lnTo>
                <a:lnTo>
                  <a:pt x="167" y="0"/>
                </a:lnTo>
                <a:lnTo>
                  <a:pt x="137" y="42"/>
                </a:lnTo>
                <a:lnTo>
                  <a:pt x="101" y="78"/>
                </a:lnTo>
                <a:lnTo>
                  <a:pt x="53" y="108"/>
                </a:lnTo>
                <a:lnTo>
                  <a:pt x="0" y="132"/>
                </a:lnTo>
                <a:lnTo>
                  <a:pt x="0" y="132"/>
                </a:lnTo>
                <a:close/>
              </a:path>
            </a:pathLst>
          </a:custGeom>
          <a:gradFill rotWithShape="0">
            <a:gsLst>
              <a:gs pos="0">
                <a:schemeClr val="accent2"/>
              </a:gs>
              <a:gs pos="100000">
                <a:schemeClr val="accent2">
                  <a:gamma/>
                  <a:shade val="87843"/>
                  <a:invGamma/>
                </a:schemeClr>
              </a:gs>
            </a:gsLst>
            <a:lin ang="189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grpSp>
        <p:nvGrpSpPr>
          <p:cNvPr id="1027" name="Group 3"/>
          <p:cNvGrpSpPr>
            <a:grpSpLocks/>
          </p:cNvGrpSpPr>
          <p:nvPr/>
        </p:nvGrpSpPr>
        <p:grpSpPr bwMode="auto">
          <a:xfrm>
            <a:off x="3175" y="4267200"/>
            <a:ext cx="9140825" cy="2590800"/>
            <a:chOff x="2" y="2688"/>
            <a:chExt cx="5758" cy="1632"/>
          </a:xfrm>
        </p:grpSpPr>
        <p:sp>
          <p:nvSpPr>
            <p:cNvPr id="33796" name="Freeform 4"/>
            <p:cNvSpPr>
              <a:spLocks/>
            </p:cNvSpPr>
            <p:nvPr/>
          </p:nvSpPr>
          <p:spPr bwMode="hidden">
            <a:xfrm>
              <a:off x="2" y="2688"/>
              <a:ext cx="5758" cy="1632"/>
            </a:xfrm>
            <a:custGeom>
              <a:avLst/>
              <a:gdLst/>
              <a:ahLst/>
              <a:cxnLst>
                <a:cxn ang="0">
                  <a:pos x="5740" y="4316"/>
                </a:cxn>
                <a:cxn ang="0">
                  <a:pos x="0" y="4316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4316"/>
                </a:cxn>
                <a:cxn ang="0">
                  <a:pos x="5740" y="4316"/>
                </a:cxn>
              </a:cxnLst>
              <a:rect l="0" t="0" r="r" b="b"/>
              <a:pathLst>
                <a:path w="5740" h="4316">
                  <a:moveTo>
                    <a:pt x="5740" y="4316"/>
                  </a:moveTo>
                  <a:lnTo>
                    <a:pt x="0" y="4316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4316"/>
                  </a:lnTo>
                  <a:lnTo>
                    <a:pt x="5740" y="431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1034" name="Group 5"/>
            <p:cNvGrpSpPr>
              <a:grpSpLocks/>
            </p:cNvGrpSpPr>
            <p:nvPr userDrawn="1"/>
          </p:nvGrpSpPr>
          <p:grpSpPr bwMode="auto">
            <a:xfrm>
              <a:off x="3528" y="3715"/>
              <a:ext cx="792" cy="521"/>
              <a:chOff x="3527" y="3715"/>
              <a:chExt cx="792" cy="521"/>
            </a:xfrm>
          </p:grpSpPr>
          <p:sp>
            <p:nvSpPr>
              <p:cNvPr id="33798" name="Oval 6"/>
              <p:cNvSpPr>
                <a:spLocks noChangeArrowheads="1"/>
              </p:cNvSpPr>
              <p:nvPr/>
            </p:nvSpPr>
            <p:spPr bwMode="hidden">
              <a:xfrm>
                <a:off x="3686" y="3810"/>
                <a:ext cx="532" cy="32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3799" name="Oval 7"/>
              <p:cNvSpPr>
                <a:spLocks noChangeArrowheads="1"/>
              </p:cNvSpPr>
              <p:nvPr/>
            </p:nvSpPr>
            <p:spPr bwMode="hidden">
              <a:xfrm>
                <a:off x="3726" y="3840"/>
                <a:ext cx="452" cy="275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3800" name="Oval 8"/>
              <p:cNvSpPr>
                <a:spLocks noChangeArrowheads="1"/>
              </p:cNvSpPr>
              <p:nvPr/>
            </p:nvSpPr>
            <p:spPr bwMode="hidden">
              <a:xfrm>
                <a:off x="3782" y="3872"/>
                <a:ext cx="344" cy="2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3801" name="Oval 9"/>
              <p:cNvSpPr>
                <a:spLocks noChangeArrowheads="1"/>
              </p:cNvSpPr>
              <p:nvPr/>
            </p:nvSpPr>
            <p:spPr bwMode="hidden">
              <a:xfrm>
                <a:off x="3822" y="3896"/>
                <a:ext cx="262" cy="15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3802" name="Oval 10"/>
              <p:cNvSpPr>
                <a:spLocks noChangeArrowheads="1"/>
              </p:cNvSpPr>
              <p:nvPr/>
            </p:nvSpPr>
            <p:spPr bwMode="hidden">
              <a:xfrm>
                <a:off x="3856" y="3922"/>
                <a:ext cx="192" cy="1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3803" name="Freeform 11"/>
              <p:cNvSpPr>
                <a:spLocks/>
              </p:cNvSpPr>
              <p:nvPr/>
            </p:nvSpPr>
            <p:spPr bwMode="hidden">
              <a:xfrm>
                <a:off x="3575" y="3715"/>
                <a:ext cx="383" cy="161"/>
              </a:xfrm>
              <a:custGeom>
                <a:avLst/>
                <a:gdLst/>
                <a:ahLst/>
                <a:cxnLst>
                  <a:cxn ang="0">
                    <a:pos x="376" y="12"/>
                  </a:cxn>
                  <a:cxn ang="0">
                    <a:pos x="257" y="24"/>
                  </a:cxn>
                  <a:cxn ang="0">
                    <a:pos x="149" y="54"/>
                  </a:cxn>
                  <a:cxn ang="0">
                    <a:pos x="101" y="77"/>
                  </a:cxn>
                  <a:cxn ang="0">
                    <a:pos x="59" y="101"/>
                  </a:cxn>
                  <a:cxn ang="0">
                    <a:pos x="24" y="131"/>
                  </a:cxn>
                  <a:cxn ang="0">
                    <a:pos x="0" y="161"/>
                  </a:cxn>
                  <a:cxn ang="0">
                    <a:pos x="0" y="137"/>
                  </a:cxn>
                  <a:cxn ang="0">
                    <a:pos x="29" y="107"/>
                  </a:cxn>
                  <a:cxn ang="0">
                    <a:pos x="65" y="83"/>
                  </a:cxn>
                  <a:cxn ang="0">
                    <a:pos x="155" y="36"/>
                  </a:cxn>
                  <a:cxn ang="0">
                    <a:pos x="257" y="12"/>
                  </a:cxn>
                  <a:cxn ang="0">
                    <a:pos x="376" y="0"/>
                  </a:cxn>
                  <a:cxn ang="0">
                    <a:pos x="376" y="0"/>
                  </a:cxn>
                  <a:cxn ang="0">
                    <a:pos x="382" y="0"/>
                  </a:cxn>
                  <a:cxn ang="0">
                    <a:pos x="382" y="12"/>
                  </a:cxn>
                  <a:cxn ang="0">
                    <a:pos x="376" y="12"/>
                  </a:cxn>
                  <a:cxn ang="0">
                    <a:pos x="376" y="12"/>
                  </a:cxn>
                  <a:cxn ang="0">
                    <a:pos x="376" y="12"/>
                  </a:cxn>
                </a:cxnLst>
                <a:rect l="0" t="0" r="r" b="b"/>
                <a:pathLst>
                  <a:path w="382" h="161">
                    <a:moveTo>
                      <a:pt x="376" y="12"/>
                    </a:moveTo>
                    <a:lnTo>
                      <a:pt x="257" y="24"/>
                    </a:lnTo>
                    <a:lnTo>
                      <a:pt x="149" y="54"/>
                    </a:lnTo>
                    <a:lnTo>
                      <a:pt x="101" y="77"/>
                    </a:lnTo>
                    <a:lnTo>
                      <a:pt x="59" y="101"/>
                    </a:lnTo>
                    <a:lnTo>
                      <a:pt x="24" y="131"/>
                    </a:lnTo>
                    <a:lnTo>
                      <a:pt x="0" y="161"/>
                    </a:lnTo>
                    <a:lnTo>
                      <a:pt x="0" y="137"/>
                    </a:lnTo>
                    <a:lnTo>
                      <a:pt x="29" y="107"/>
                    </a:lnTo>
                    <a:lnTo>
                      <a:pt x="65" y="83"/>
                    </a:lnTo>
                    <a:lnTo>
                      <a:pt x="155" y="36"/>
                    </a:lnTo>
                    <a:lnTo>
                      <a:pt x="257" y="12"/>
                    </a:lnTo>
                    <a:lnTo>
                      <a:pt x="376" y="0"/>
                    </a:lnTo>
                    <a:lnTo>
                      <a:pt x="376" y="0"/>
                    </a:lnTo>
                    <a:lnTo>
                      <a:pt x="382" y="0"/>
                    </a:lnTo>
                    <a:lnTo>
                      <a:pt x="382" y="12"/>
                    </a:lnTo>
                    <a:lnTo>
                      <a:pt x="376" y="12"/>
                    </a:lnTo>
                    <a:lnTo>
                      <a:pt x="376" y="12"/>
                    </a:lnTo>
                    <a:lnTo>
                      <a:pt x="376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3804" name="Freeform 12"/>
              <p:cNvSpPr>
                <a:spLocks/>
              </p:cNvSpPr>
              <p:nvPr/>
            </p:nvSpPr>
            <p:spPr bwMode="hidden">
              <a:xfrm>
                <a:off x="3695" y="4170"/>
                <a:ext cx="444" cy="66"/>
              </a:xfrm>
              <a:custGeom>
                <a:avLst/>
                <a:gdLst/>
                <a:ahLst/>
                <a:cxnLst>
                  <a:cxn ang="0">
                    <a:pos x="257" y="54"/>
                  </a:cxn>
                  <a:cxn ang="0">
                    <a:pos x="353" y="48"/>
                  </a:cxn>
                  <a:cxn ang="0">
                    <a:pos x="443" y="24"/>
                  </a:cxn>
                  <a:cxn ang="0">
                    <a:pos x="443" y="36"/>
                  </a:cxn>
                  <a:cxn ang="0">
                    <a:pos x="353" y="60"/>
                  </a:cxn>
                  <a:cxn ang="0">
                    <a:pos x="257" y="66"/>
                  </a:cxn>
                  <a:cxn ang="0">
                    <a:pos x="186" y="60"/>
                  </a:cxn>
                  <a:cxn ang="0">
                    <a:pos x="120" y="48"/>
                  </a:cxn>
                  <a:cxn ang="0">
                    <a:pos x="60" y="36"/>
                  </a:cxn>
                  <a:cxn ang="0">
                    <a:pos x="0" y="12"/>
                  </a:cxn>
                  <a:cxn ang="0">
                    <a:pos x="0" y="0"/>
                  </a:cxn>
                  <a:cxn ang="0">
                    <a:pos x="54" y="24"/>
                  </a:cxn>
                  <a:cxn ang="0">
                    <a:pos x="120" y="36"/>
                  </a:cxn>
                  <a:cxn ang="0">
                    <a:pos x="186" y="48"/>
                  </a:cxn>
                  <a:cxn ang="0">
                    <a:pos x="257" y="54"/>
                  </a:cxn>
                  <a:cxn ang="0">
                    <a:pos x="257" y="54"/>
                  </a:cxn>
                </a:cxnLst>
                <a:rect l="0" t="0" r="r" b="b"/>
                <a:pathLst>
                  <a:path w="443" h="66">
                    <a:moveTo>
                      <a:pt x="257" y="54"/>
                    </a:moveTo>
                    <a:lnTo>
                      <a:pt x="353" y="48"/>
                    </a:lnTo>
                    <a:lnTo>
                      <a:pt x="443" y="24"/>
                    </a:lnTo>
                    <a:lnTo>
                      <a:pt x="443" y="36"/>
                    </a:lnTo>
                    <a:lnTo>
                      <a:pt x="353" y="60"/>
                    </a:lnTo>
                    <a:lnTo>
                      <a:pt x="257" y="66"/>
                    </a:lnTo>
                    <a:lnTo>
                      <a:pt x="186" y="60"/>
                    </a:lnTo>
                    <a:lnTo>
                      <a:pt x="120" y="48"/>
                    </a:lnTo>
                    <a:lnTo>
                      <a:pt x="60" y="36"/>
                    </a:lnTo>
                    <a:lnTo>
                      <a:pt x="0" y="12"/>
                    </a:lnTo>
                    <a:lnTo>
                      <a:pt x="0" y="0"/>
                    </a:lnTo>
                    <a:lnTo>
                      <a:pt x="54" y="24"/>
                    </a:lnTo>
                    <a:lnTo>
                      <a:pt x="120" y="36"/>
                    </a:lnTo>
                    <a:lnTo>
                      <a:pt x="186" y="48"/>
                    </a:lnTo>
                    <a:lnTo>
                      <a:pt x="257" y="54"/>
                    </a:lnTo>
                    <a:lnTo>
                      <a:pt x="257" y="5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84706"/>
                      <a:invGamma/>
                    </a:schemeClr>
                  </a:gs>
                  <a:gs pos="100000">
                    <a:schemeClr val="accent2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3805" name="Freeform 13"/>
              <p:cNvSpPr>
                <a:spLocks/>
              </p:cNvSpPr>
              <p:nvPr/>
            </p:nvSpPr>
            <p:spPr bwMode="hidden">
              <a:xfrm>
                <a:off x="3527" y="3906"/>
                <a:ext cx="89" cy="216"/>
              </a:xfrm>
              <a:custGeom>
                <a:avLst/>
                <a:gdLst/>
                <a:ahLst/>
                <a:cxnLst>
                  <a:cxn ang="0">
                    <a:pos x="12" y="66"/>
                  </a:cxn>
                  <a:cxn ang="0">
                    <a:pos x="18" y="108"/>
                  </a:cxn>
                  <a:cxn ang="0">
                    <a:pos x="36" y="144"/>
                  </a:cxn>
                  <a:cxn ang="0">
                    <a:pos x="60" y="180"/>
                  </a:cxn>
                  <a:cxn ang="0">
                    <a:pos x="89" y="216"/>
                  </a:cxn>
                  <a:cxn ang="0">
                    <a:pos x="72" y="216"/>
                  </a:cxn>
                  <a:cxn ang="0">
                    <a:pos x="42" y="180"/>
                  </a:cxn>
                  <a:cxn ang="0">
                    <a:pos x="18" y="144"/>
                  </a:cxn>
                  <a:cxn ang="0">
                    <a:pos x="6" y="108"/>
                  </a:cxn>
                  <a:cxn ang="0">
                    <a:pos x="0" y="66"/>
                  </a:cxn>
                  <a:cxn ang="0">
                    <a:pos x="0" y="30"/>
                  </a:cxn>
                  <a:cxn ang="0">
                    <a:pos x="12" y="0"/>
                  </a:cxn>
                  <a:cxn ang="0">
                    <a:pos x="30" y="0"/>
                  </a:cxn>
                  <a:cxn ang="0">
                    <a:pos x="18" y="30"/>
                  </a:cxn>
                  <a:cxn ang="0">
                    <a:pos x="12" y="66"/>
                  </a:cxn>
                  <a:cxn ang="0">
                    <a:pos x="12" y="66"/>
                  </a:cxn>
                </a:cxnLst>
                <a:rect l="0" t="0" r="r" b="b"/>
                <a:pathLst>
                  <a:path w="89" h="216">
                    <a:moveTo>
                      <a:pt x="12" y="66"/>
                    </a:moveTo>
                    <a:lnTo>
                      <a:pt x="18" y="108"/>
                    </a:lnTo>
                    <a:lnTo>
                      <a:pt x="36" y="144"/>
                    </a:lnTo>
                    <a:lnTo>
                      <a:pt x="60" y="180"/>
                    </a:lnTo>
                    <a:lnTo>
                      <a:pt x="89" y="216"/>
                    </a:lnTo>
                    <a:lnTo>
                      <a:pt x="72" y="216"/>
                    </a:lnTo>
                    <a:lnTo>
                      <a:pt x="42" y="180"/>
                    </a:lnTo>
                    <a:lnTo>
                      <a:pt x="18" y="144"/>
                    </a:lnTo>
                    <a:lnTo>
                      <a:pt x="6" y="108"/>
                    </a:lnTo>
                    <a:lnTo>
                      <a:pt x="0" y="66"/>
                    </a:lnTo>
                    <a:lnTo>
                      <a:pt x="0" y="30"/>
                    </a:lnTo>
                    <a:lnTo>
                      <a:pt x="12" y="0"/>
                    </a:lnTo>
                    <a:lnTo>
                      <a:pt x="30" y="0"/>
                    </a:lnTo>
                    <a:lnTo>
                      <a:pt x="18" y="30"/>
                    </a:lnTo>
                    <a:lnTo>
                      <a:pt x="12" y="66"/>
                    </a:lnTo>
                    <a:lnTo>
                      <a:pt x="12" y="6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3806" name="Freeform 14"/>
              <p:cNvSpPr>
                <a:spLocks/>
              </p:cNvSpPr>
              <p:nvPr/>
            </p:nvSpPr>
            <p:spPr bwMode="hidden">
              <a:xfrm>
                <a:off x="3569" y="3745"/>
                <a:ext cx="750" cy="461"/>
              </a:xfrm>
              <a:custGeom>
                <a:avLst/>
                <a:gdLst/>
                <a:ahLst/>
                <a:cxnLst>
                  <a:cxn ang="0">
                    <a:pos x="382" y="443"/>
                  </a:cxn>
                  <a:cxn ang="0">
                    <a:pos x="311" y="437"/>
                  </a:cxn>
                  <a:cxn ang="0">
                    <a:pos x="245" y="425"/>
                  </a:cxn>
                  <a:cxn ang="0">
                    <a:pos x="185" y="407"/>
                  </a:cxn>
                  <a:cxn ang="0">
                    <a:pos x="131" y="383"/>
                  </a:cxn>
                  <a:cxn ang="0">
                    <a:pos x="83" y="347"/>
                  </a:cxn>
                  <a:cxn ang="0">
                    <a:pos x="53" y="311"/>
                  </a:cxn>
                  <a:cxn ang="0">
                    <a:pos x="30" y="269"/>
                  </a:cxn>
                  <a:cxn ang="0">
                    <a:pos x="24" y="227"/>
                  </a:cxn>
                  <a:cxn ang="0">
                    <a:pos x="30" y="185"/>
                  </a:cxn>
                  <a:cxn ang="0">
                    <a:pos x="53" y="143"/>
                  </a:cxn>
                  <a:cxn ang="0">
                    <a:pos x="83" y="107"/>
                  </a:cxn>
                  <a:cxn ang="0">
                    <a:pos x="131" y="77"/>
                  </a:cxn>
                  <a:cxn ang="0">
                    <a:pos x="185" y="47"/>
                  </a:cxn>
                  <a:cxn ang="0">
                    <a:pos x="245" y="30"/>
                  </a:cxn>
                  <a:cxn ang="0">
                    <a:pos x="311" y="18"/>
                  </a:cxn>
                  <a:cxn ang="0">
                    <a:pos x="382" y="12"/>
                  </a:cxn>
                  <a:cxn ang="0">
                    <a:pos x="478" y="18"/>
                  </a:cxn>
                  <a:cxn ang="0">
                    <a:pos x="562" y="41"/>
                  </a:cxn>
                  <a:cxn ang="0">
                    <a:pos x="562" y="36"/>
                  </a:cxn>
                  <a:cxn ang="0">
                    <a:pos x="562" y="30"/>
                  </a:cxn>
                  <a:cxn ang="0">
                    <a:pos x="478" y="6"/>
                  </a:cxn>
                  <a:cxn ang="0">
                    <a:pos x="382" y="0"/>
                  </a:cxn>
                  <a:cxn ang="0">
                    <a:pos x="305" y="6"/>
                  </a:cxn>
                  <a:cxn ang="0">
                    <a:pos x="233" y="18"/>
                  </a:cxn>
                  <a:cxn ang="0">
                    <a:pos x="167" y="41"/>
                  </a:cxn>
                  <a:cxn ang="0">
                    <a:pos x="113" y="65"/>
                  </a:cxn>
                  <a:cxn ang="0">
                    <a:pos x="65" y="101"/>
                  </a:cxn>
                  <a:cxn ang="0">
                    <a:pos x="30" y="137"/>
                  </a:cxn>
                  <a:cxn ang="0">
                    <a:pos x="6" y="179"/>
                  </a:cxn>
                  <a:cxn ang="0">
                    <a:pos x="0" y="227"/>
                  </a:cxn>
                  <a:cxn ang="0">
                    <a:pos x="6" y="275"/>
                  </a:cxn>
                  <a:cxn ang="0">
                    <a:pos x="30" y="317"/>
                  </a:cxn>
                  <a:cxn ang="0">
                    <a:pos x="65" y="359"/>
                  </a:cxn>
                  <a:cxn ang="0">
                    <a:pos x="113" y="395"/>
                  </a:cxn>
                  <a:cxn ang="0">
                    <a:pos x="167" y="419"/>
                  </a:cxn>
                  <a:cxn ang="0">
                    <a:pos x="233" y="443"/>
                  </a:cxn>
                  <a:cxn ang="0">
                    <a:pos x="305" y="455"/>
                  </a:cxn>
                  <a:cxn ang="0">
                    <a:pos x="382" y="461"/>
                  </a:cxn>
                  <a:cxn ang="0">
                    <a:pos x="448" y="455"/>
                  </a:cxn>
                  <a:cxn ang="0">
                    <a:pos x="508" y="449"/>
                  </a:cxn>
                  <a:cxn ang="0">
                    <a:pos x="609" y="413"/>
                  </a:cxn>
                  <a:cxn ang="0">
                    <a:pos x="657" y="389"/>
                  </a:cxn>
                  <a:cxn ang="0">
                    <a:pos x="693" y="359"/>
                  </a:cxn>
                  <a:cxn ang="0">
                    <a:pos x="723" y="329"/>
                  </a:cxn>
                  <a:cxn ang="0">
                    <a:pos x="747" y="293"/>
                  </a:cxn>
                  <a:cxn ang="0">
                    <a:pos x="741" y="287"/>
                  </a:cxn>
                  <a:cxn ang="0">
                    <a:pos x="729" y="281"/>
                  </a:cxn>
                  <a:cxn ang="0">
                    <a:pos x="711" y="317"/>
                  </a:cxn>
                  <a:cxn ang="0">
                    <a:pos x="681" y="347"/>
                  </a:cxn>
                  <a:cxn ang="0">
                    <a:pos x="645" y="377"/>
                  </a:cxn>
                  <a:cxn ang="0">
                    <a:pos x="604" y="401"/>
                  </a:cxn>
                  <a:cxn ang="0">
                    <a:pos x="502" y="431"/>
                  </a:cxn>
                  <a:cxn ang="0">
                    <a:pos x="442" y="443"/>
                  </a:cxn>
                  <a:cxn ang="0">
                    <a:pos x="382" y="443"/>
                  </a:cxn>
                  <a:cxn ang="0">
                    <a:pos x="382" y="443"/>
                  </a:cxn>
                </a:cxnLst>
                <a:rect l="0" t="0" r="r" b="b"/>
                <a:pathLst>
                  <a:path w="747" h="461">
                    <a:moveTo>
                      <a:pt x="382" y="443"/>
                    </a:moveTo>
                    <a:lnTo>
                      <a:pt x="311" y="437"/>
                    </a:lnTo>
                    <a:lnTo>
                      <a:pt x="245" y="425"/>
                    </a:lnTo>
                    <a:lnTo>
                      <a:pt x="185" y="407"/>
                    </a:lnTo>
                    <a:lnTo>
                      <a:pt x="131" y="383"/>
                    </a:lnTo>
                    <a:lnTo>
                      <a:pt x="83" y="347"/>
                    </a:lnTo>
                    <a:lnTo>
                      <a:pt x="53" y="311"/>
                    </a:lnTo>
                    <a:lnTo>
                      <a:pt x="30" y="269"/>
                    </a:lnTo>
                    <a:lnTo>
                      <a:pt x="24" y="227"/>
                    </a:lnTo>
                    <a:lnTo>
                      <a:pt x="30" y="185"/>
                    </a:lnTo>
                    <a:lnTo>
                      <a:pt x="53" y="143"/>
                    </a:lnTo>
                    <a:lnTo>
                      <a:pt x="83" y="107"/>
                    </a:lnTo>
                    <a:lnTo>
                      <a:pt x="131" y="77"/>
                    </a:lnTo>
                    <a:lnTo>
                      <a:pt x="185" y="47"/>
                    </a:lnTo>
                    <a:lnTo>
                      <a:pt x="245" y="30"/>
                    </a:lnTo>
                    <a:lnTo>
                      <a:pt x="311" y="18"/>
                    </a:lnTo>
                    <a:lnTo>
                      <a:pt x="382" y="12"/>
                    </a:lnTo>
                    <a:lnTo>
                      <a:pt x="478" y="18"/>
                    </a:lnTo>
                    <a:lnTo>
                      <a:pt x="562" y="41"/>
                    </a:lnTo>
                    <a:lnTo>
                      <a:pt x="562" y="36"/>
                    </a:lnTo>
                    <a:lnTo>
                      <a:pt x="562" y="30"/>
                    </a:lnTo>
                    <a:lnTo>
                      <a:pt x="478" y="6"/>
                    </a:lnTo>
                    <a:lnTo>
                      <a:pt x="382" y="0"/>
                    </a:lnTo>
                    <a:lnTo>
                      <a:pt x="305" y="6"/>
                    </a:lnTo>
                    <a:lnTo>
                      <a:pt x="233" y="18"/>
                    </a:lnTo>
                    <a:lnTo>
                      <a:pt x="167" y="41"/>
                    </a:lnTo>
                    <a:lnTo>
                      <a:pt x="113" y="65"/>
                    </a:lnTo>
                    <a:lnTo>
                      <a:pt x="65" y="101"/>
                    </a:lnTo>
                    <a:lnTo>
                      <a:pt x="30" y="137"/>
                    </a:lnTo>
                    <a:lnTo>
                      <a:pt x="6" y="179"/>
                    </a:lnTo>
                    <a:lnTo>
                      <a:pt x="0" y="227"/>
                    </a:lnTo>
                    <a:lnTo>
                      <a:pt x="6" y="275"/>
                    </a:lnTo>
                    <a:lnTo>
                      <a:pt x="30" y="317"/>
                    </a:lnTo>
                    <a:lnTo>
                      <a:pt x="65" y="359"/>
                    </a:lnTo>
                    <a:lnTo>
                      <a:pt x="113" y="395"/>
                    </a:lnTo>
                    <a:lnTo>
                      <a:pt x="167" y="419"/>
                    </a:lnTo>
                    <a:lnTo>
                      <a:pt x="233" y="443"/>
                    </a:lnTo>
                    <a:lnTo>
                      <a:pt x="305" y="455"/>
                    </a:lnTo>
                    <a:lnTo>
                      <a:pt x="382" y="461"/>
                    </a:lnTo>
                    <a:lnTo>
                      <a:pt x="448" y="455"/>
                    </a:lnTo>
                    <a:lnTo>
                      <a:pt x="508" y="449"/>
                    </a:lnTo>
                    <a:lnTo>
                      <a:pt x="609" y="413"/>
                    </a:lnTo>
                    <a:lnTo>
                      <a:pt x="657" y="389"/>
                    </a:lnTo>
                    <a:lnTo>
                      <a:pt x="693" y="359"/>
                    </a:lnTo>
                    <a:lnTo>
                      <a:pt x="723" y="329"/>
                    </a:lnTo>
                    <a:lnTo>
                      <a:pt x="747" y="293"/>
                    </a:lnTo>
                    <a:lnTo>
                      <a:pt x="741" y="287"/>
                    </a:lnTo>
                    <a:lnTo>
                      <a:pt x="729" y="281"/>
                    </a:lnTo>
                    <a:lnTo>
                      <a:pt x="711" y="317"/>
                    </a:lnTo>
                    <a:lnTo>
                      <a:pt x="681" y="347"/>
                    </a:lnTo>
                    <a:lnTo>
                      <a:pt x="645" y="377"/>
                    </a:lnTo>
                    <a:lnTo>
                      <a:pt x="604" y="401"/>
                    </a:lnTo>
                    <a:lnTo>
                      <a:pt x="502" y="431"/>
                    </a:lnTo>
                    <a:lnTo>
                      <a:pt x="442" y="443"/>
                    </a:lnTo>
                    <a:lnTo>
                      <a:pt x="382" y="443"/>
                    </a:lnTo>
                    <a:lnTo>
                      <a:pt x="382" y="443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rect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3807" name="Freeform 15"/>
              <p:cNvSpPr>
                <a:spLocks/>
              </p:cNvSpPr>
              <p:nvPr/>
            </p:nvSpPr>
            <p:spPr bwMode="hidden">
              <a:xfrm>
                <a:off x="4037" y="3721"/>
                <a:ext cx="96" cy="3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2"/>
                  </a:cxn>
                  <a:cxn ang="0">
                    <a:pos x="48" y="18"/>
                  </a:cxn>
                  <a:cxn ang="0">
                    <a:pos x="96" y="30"/>
                  </a:cxn>
                  <a:cxn ang="0">
                    <a:pos x="96" y="24"/>
                  </a:cxn>
                  <a:cxn ang="0">
                    <a:pos x="96" y="18"/>
                  </a:cxn>
                  <a:cxn ang="0">
                    <a:pos x="48" y="12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96" h="30">
                    <a:moveTo>
                      <a:pt x="0" y="0"/>
                    </a:moveTo>
                    <a:lnTo>
                      <a:pt x="0" y="12"/>
                    </a:lnTo>
                    <a:lnTo>
                      <a:pt x="48" y="18"/>
                    </a:lnTo>
                    <a:lnTo>
                      <a:pt x="96" y="30"/>
                    </a:lnTo>
                    <a:lnTo>
                      <a:pt x="96" y="24"/>
                    </a:lnTo>
                    <a:lnTo>
                      <a:pt x="96" y="18"/>
                    </a:lnTo>
                    <a:lnTo>
                      <a:pt x="48" y="12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3808" name="Oval 16"/>
              <p:cNvSpPr>
                <a:spLocks noChangeArrowheads="1"/>
              </p:cNvSpPr>
              <p:nvPr/>
            </p:nvSpPr>
            <p:spPr bwMode="hidden">
              <a:xfrm>
                <a:off x="3910" y="3948"/>
                <a:ext cx="84" cy="53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grpSp>
          <p:nvGrpSpPr>
            <p:cNvPr id="1035" name="Group 17"/>
            <p:cNvGrpSpPr>
              <a:grpSpLocks/>
            </p:cNvGrpSpPr>
            <p:nvPr userDrawn="1"/>
          </p:nvGrpSpPr>
          <p:grpSpPr bwMode="auto">
            <a:xfrm>
              <a:off x="1776" y="3631"/>
              <a:ext cx="1626" cy="683"/>
              <a:chOff x="1776" y="3631"/>
              <a:chExt cx="1626" cy="683"/>
            </a:xfrm>
          </p:grpSpPr>
          <p:sp>
            <p:nvSpPr>
              <p:cNvPr id="33810" name="Oval 18"/>
              <p:cNvSpPr>
                <a:spLocks noChangeArrowheads="1"/>
              </p:cNvSpPr>
              <p:nvPr/>
            </p:nvSpPr>
            <p:spPr bwMode="hidden">
              <a:xfrm>
                <a:off x="2268" y="3934"/>
                <a:ext cx="638" cy="3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3811" name="Oval 19"/>
              <p:cNvSpPr>
                <a:spLocks noChangeArrowheads="1"/>
              </p:cNvSpPr>
              <p:nvPr/>
            </p:nvSpPr>
            <p:spPr bwMode="hidden">
              <a:xfrm>
                <a:off x="2314" y="3958"/>
                <a:ext cx="543" cy="332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3812" name="Oval 20"/>
              <p:cNvSpPr>
                <a:spLocks noChangeArrowheads="1"/>
              </p:cNvSpPr>
              <p:nvPr/>
            </p:nvSpPr>
            <p:spPr bwMode="hidden">
              <a:xfrm>
                <a:off x="2341" y="3979"/>
                <a:ext cx="501" cy="29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3813" name="Oval 21"/>
              <p:cNvSpPr>
                <a:spLocks noChangeArrowheads="1"/>
              </p:cNvSpPr>
              <p:nvPr/>
            </p:nvSpPr>
            <p:spPr bwMode="hidden">
              <a:xfrm>
                <a:off x="2368" y="3997"/>
                <a:ext cx="444" cy="258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3814" name="Oval 22"/>
              <p:cNvSpPr>
                <a:spLocks noChangeArrowheads="1"/>
              </p:cNvSpPr>
              <p:nvPr/>
            </p:nvSpPr>
            <p:spPr bwMode="hidden">
              <a:xfrm>
                <a:off x="2385" y="4005"/>
                <a:ext cx="413" cy="240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3815" name="Oval 23"/>
              <p:cNvSpPr>
                <a:spLocks noChangeArrowheads="1"/>
              </p:cNvSpPr>
              <p:nvPr/>
            </p:nvSpPr>
            <p:spPr bwMode="hidden">
              <a:xfrm>
                <a:off x="2437" y="4026"/>
                <a:ext cx="306" cy="192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3816" name="Oval 24"/>
              <p:cNvSpPr>
                <a:spLocks noChangeArrowheads="1"/>
              </p:cNvSpPr>
              <p:nvPr/>
            </p:nvSpPr>
            <p:spPr bwMode="hidden">
              <a:xfrm>
                <a:off x="2476" y="4056"/>
                <a:ext cx="227" cy="135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3817" name="Oval 25"/>
              <p:cNvSpPr>
                <a:spLocks noChangeArrowheads="1"/>
              </p:cNvSpPr>
              <p:nvPr/>
            </p:nvSpPr>
            <p:spPr bwMode="hidden">
              <a:xfrm>
                <a:off x="2542" y="4097"/>
                <a:ext cx="90" cy="60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3818" name="Freeform 26"/>
              <p:cNvSpPr>
                <a:spLocks/>
              </p:cNvSpPr>
              <p:nvPr/>
            </p:nvSpPr>
            <p:spPr bwMode="hidden">
              <a:xfrm>
                <a:off x="2585" y="3822"/>
                <a:ext cx="449" cy="186"/>
              </a:xfrm>
              <a:custGeom>
                <a:avLst/>
                <a:gdLst/>
                <a:ahLst/>
                <a:cxnLst>
                  <a:cxn ang="0">
                    <a:pos x="6" y="6"/>
                  </a:cxn>
                  <a:cxn ang="0">
                    <a:pos x="78" y="12"/>
                  </a:cxn>
                  <a:cxn ang="0">
                    <a:pos x="150" y="18"/>
                  </a:cxn>
                  <a:cxn ang="0">
                    <a:pos x="215" y="36"/>
                  </a:cxn>
                  <a:cxn ang="0">
                    <a:pos x="275" y="60"/>
                  </a:cxn>
                  <a:cxn ang="0">
                    <a:pos x="329" y="84"/>
                  </a:cxn>
                  <a:cxn ang="0">
                    <a:pos x="377" y="114"/>
                  </a:cxn>
                  <a:cxn ang="0">
                    <a:pos x="419" y="150"/>
                  </a:cxn>
                  <a:cxn ang="0">
                    <a:pos x="448" y="186"/>
                  </a:cxn>
                  <a:cxn ang="0">
                    <a:pos x="448" y="162"/>
                  </a:cxn>
                  <a:cxn ang="0">
                    <a:pos x="413" y="126"/>
                  </a:cxn>
                  <a:cxn ang="0">
                    <a:pos x="371" y="96"/>
                  </a:cxn>
                  <a:cxn ang="0">
                    <a:pos x="323" y="66"/>
                  </a:cxn>
                  <a:cxn ang="0">
                    <a:pos x="269" y="48"/>
                  </a:cxn>
                  <a:cxn ang="0">
                    <a:pos x="144" y="12"/>
                  </a:cxn>
                  <a:cxn ang="0">
                    <a:pos x="78" y="6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6" y="6"/>
                  </a:cxn>
                  <a:cxn ang="0">
                    <a:pos x="6" y="6"/>
                  </a:cxn>
                </a:cxnLst>
                <a:rect l="0" t="0" r="r" b="b"/>
                <a:pathLst>
                  <a:path w="448" h="186">
                    <a:moveTo>
                      <a:pt x="6" y="6"/>
                    </a:moveTo>
                    <a:lnTo>
                      <a:pt x="78" y="12"/>
                    </a:lnTo>
                    <a:lnTo>
                      <a:pt x="150" y="18"/>
                    </a:lnTo>
                    <a:lnTo>
                      <a:pt x="215" y="36"/>
                    </a:lnTo>
                    <a:lnTo>
                      <a:pt x="275" y="60"/>
                    </a:lnTo>
                    <a:lnTo>
                      <a:pt x="329" y="84"/>
                    </a:lnTo>
                    <a:lnTo>
                      <a:pt x="377" y="114"/>
                    </a:lnTo>
                    <a:lnTo>
                      <a:pt x="419" y="150"/>
                    </a:lnTo>
                    <a:lnTo>
                      <a:pt x="448" y="186"/>
                    </a:lnTo>
                    <a:lnTo>
                      <a:pt x="448" y="162"/>
                    </a:lnTo>
                    <a:lnTo>
                      <a:pt x="413" y="126"/>
                    </a:lnTo>
                    <a:lnTo>
                      <a:pt x="371" y="96"/>
                    </a:lnTo>
                    <a:lnTo>
                      <a:pt x="323" y="66"/>
                    </a:lnTo>
                    <a:lnTo>
                      <a:pt x="269" y="48"/>
                    </a:lnTo>
                    <a:lnTo>
                      <a:pt x="144" y="12"/>
                    </a:lnTo>
                    <a:lnTo>
                      <a:pt x="78" y="6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6" y="6"/>
                    </a:lnTo>
                    <a:lnTo>
                      <a:pt x="6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3819" name="Freeform 27"/>
              <p:cNvSpPr>
                <a:spLocks/>
              </p:cNvSpPr>
              <p:nvPr/>
            </p:nvSpPr>
            <p:spPr bwMode="hidden">
              <a:xfrm>
                <a:off x="2142" y="3852"/>
                <a:ext cx="892" cy="462"/>
              </a:xfrm>
              <a:custGeom>
                <a:avLst/>
                <a:gdLst/>
                <a:ahLst/>
                <a:cxnLst>
                  <a:cxn ang="0">
                    <a:pos x="23" y="276"/>
                  </a:cxn>
                  <a:cxn ang="0">
                    <a:pos x="29" y="222"/>
                  </a:cxn>
                  <a:cxn ang="0">
                    <a:pos x="59" y="174"/>
                  </a:cxn>
                  <a:cxn ang="0">
                    <a:pos x="95" y="132"/>
                  </a:cxn>
                  <a:cxn ang="0">
                    <a:pos x="149" y="96"/>
                  </a:cxn>
                  <a:cxn ang="0">
                    <a:pos x="209" y="60"/>
                  </a:cxn>
                  <a:cxn ang="0">
                    <a:pos x="281" y="36"/>
                  </a:cxn>
                  <a:cxn ang="0">
                    <a:pos x="364" y="24"/>
                  </a:cxn>
                  <a:cxn ang="0">
                    <a:pos x="448" y="18"/>
                  </a:cxn>
                  <a:cxn ang="0">
                    <a:pos x="532" y="24"/>
                  </a:cxn>
                  <a:cxn ang="0">
                    <a:pos x="609" y="36"/>
                  </a:cxn>
                  <a:cxn ang="0">
                    <a:pos x="681" y="60"/>
                  </a:cxn>
                  <a:cxn ang="0">
                    <a:pos x="741" y="96"/>
                  </a:cxn>
                  <a:cxn ang="0">
                    <a:pos x="795" y="132"/>
                  </a:cxn>
                  <a:cxn ang="0">
                    <a:pos x="831" y="174"/>
                  </a:cxn>
                  <a:cxn ang="0">
                    <a:pos x="861" y="222"/>
                  </a:cxn>
                  <a:cxn ang="0">
                    <a:pos x="867" y="276"/>
                  </a:cxn>
                  <a:cxn ang="0">
                    <a:pos x="855" y="330"/>
                  </a:cxn>
                  <a:cxn ang="0">
                    <a:pos x="831" y="378"/>
                  </a:cxn>
                  <a:cxn ang="0">
                    <a:pos x="783" y="426"/>
                  </a:cxn>
                  <a:cxn ang="0">
                    <a:pos x="723" y="462"/>
                  </a:cxn>
                  <a:cxn ang="0">
                    <a:pos x="765" y="462"/>
                  </a:cxn>
                  <a:cxn ang="0">
                    <a:pos x="819" y="426"/>
                  </a:cxn>
                  <a:cxn ang="0">
                    <a:pos x="855" y="378"/>
                  </a:cxn>
                  <a:cxn ang="0">
                    <a:pos x="884" y="330"/>
                  </a:cxn>
                  <a:cxn ang="0">
                    <a:pos x="890" y="276"/>
                  </a:cxn>
                  <a:cxn ang="0">
                    <a:pos x="884" y="222"/>
                  </a:cxn>
                  <a:cxn ang="0">
                    <a:pos x="855" y="168"/>
                  </a:cxn>
                  <a:cxn ang="0">
                    <a:pos x="813" y="120"/>
                  </a:cxn>
                  <a:cxn ang="0">
                    <a:pos x="759" y="84"/>
                  </a:cxn>
                  <a:cxn ang="0">
                    <a:pos x="693" y="48"/>
                  </a:cxn>
                  <a:cxn ang="0">
                    <a:pos x="621" y="24"/>
                  </a:cxn>
                  <a:cxn ang="0">
                    <a:pos x="538" y="6"/>
                  </a:cxn>
                  <a:cxn ang="0">
                    <a:pos x="448" y="0"/>
                  </a:cxn>
                  <a:cxn ang="0">
                    <a:pos x="358" y="6"/>
                  </a:cxn>
                  <a:cxn ang="0">
                    <a:pos x="275" y="24"/>
                  </a:cxn>
                  <a:cxn ang="0">
                    <a:pos x="197" y="48"/>
                  </a:cxn>
                  <a:cxn ang="0">
                    <a:pos x="131" y="84"/>
                  </a:cxn>
                  <a:cxn ang="0">
                    <a:pos x="77" y="120"/>
                  </a:cxn>
                  <a:cxn ang="0">
                    <a:pos x="35" y="168"/>
                  </a:cxn>
                  <a:cxn ang="0">
                    <a:pos x="12" y="222"/>
                  </a:cxn>
                  <a:cxn ang="0">
                    <a:pos x="0" y="276"/>
                  </a:cxn>
                  <a:cxn ang="0">
                    <a:pos x="6" y="330"/>
                  </a:cxn>
                  <a:cxn ang="0">
                    <a:pos x="35" y="378"/>
                  </a:cxn>
                  <a:cxn ang="0">
                    <a:pos x="71" y="426"/>
                  </a:cxn>
                  <a:cxn ang="0">
                    <a:pos x="125" y="462"/>
                  </a:cxn>
                  <a:cxn ang="0">
                    <a:pos x="167" y="462"/>
                  </a:cxn>
                  <a:cxn ang="0">
                    <a:pos x="107" y="426"/>
                  </a:cxn>
                  <a:cxn ang="0">
                    <a:pos x="59" y="378"/>
                  </a:cxn>
                  <a:cxn ang="0">
                    <a:pos x="35" y="330"/>
                  </a:cxn>
                  <a:cxn ang="0">
                    <a:pos x="23" y="276"/>
                  </a:cxn>
                  <a:cxn ang="0">
                    <a:pos x="23" y="276"/>
                  </a:cxn>
                </a:cxnLst>
                <a:rect l="0" t="0" r="r" b="b"/>
                <a:pathLst>
                  <a:path w="890" h="462">
                    <a:moveTo>
                      <a:pt x="23" y="276"/>
                    </a:moveTo>
                    <a:lnTo>
                      <a:pt x="29" y="222"/>
                    </a:lnTo>
                    <a:lnTo>
                      <a:pt x="59" y="174"/>
                    </a:lnTo>
                    <a:lnTo>
                      <a:pt x="95" y="132"/>
                    </a:lnTo>
                    <a:lnTo>
                      <a:pt x="149" y="96"/>
                    </a:lnTo>
                    <a:lnTo>
                      <a:pt x="209" y="60"/>
                    </a:lnTo>
                    <a:lnTo>
                      <a:pt x="281" y="36"/>
                    </a:lnTo>
                    <a:lnTo>
                      <a:pt x="364" y="24"/>
                    </a:lnTo>
                    <a:lnTo>
                      <a:pt x="448" y="18"/>
                    </a:lnTo>
                    <a:lnTo>
                      <a:pt x="532" y="24"/>
                    </a:lnTo>
                    <a:lnTo>
                      <a:pt x="609" y="36"/>
                    </a:lnTo>
                    <a:lnTo>
                      <a:pt x="681" y="60"/>
                    </a:lnTo>
                    <a:lnTo>
                      <a:pt x="741" y="96"/>
                    </a:lnTo>
                    <a:lnTo>
                      <a:pt x="795" y="132"/>
                    </a:lnTo>
                    <a:lnTo>
                      <a:pt x="831" y="174"/>
                    </a:lnTo>
                    <a:lnTo>
                      <a:pt x="861" y="222"/>
                    </a:lnTo>
                    <a:lnTo>
                      <a:pt x="867" y="276"/>
                    </a:lnTo>
                    <a:lnTo>
                      <a:pt x="855" y="330"/>
                    </a:lnTo>
                    <a:lnTo>
                      <a:pt x="831" y="378"/>
                    </a:lnTo>
                    <a:lnTo>
                      <a:pt x="783" y="426"/>
                    </a:lnTo>
                    <a:lnTo>
                      <a:pt x="723" y="462"/>
                    </a:lnTo>
                    <a:lnTo>
                      <a:pt x="765" y="462"/>
                    </a:lnTo>
                    <a:lnTo>
                      <a:pt x="819" y="426"/>
                    </a:lnTo>
                    <a:lnTo>
                      <a:pt x="855" y="378"/>
                    </a:lnTo>
                    <a:lnTo>
                      <a:pt x="884" y="330"/>
                    </a:lnTo>
                    <a:lnTo>
                      <a:pt x="890" y="276"/>
                    </a:lnTo>
                    <a:lnTo>
                      <a:pt x="884" y="222"/>
                    </a:lnTo>
                    <a:lnTo>
                      <a:pt x="855" y="168"/>
                    </a:lnTo>
                    <a:lnTo>
                      <a:pt x="813" y="120"/>
                    </a:lnTo>
                    <a:lnTo>
                      <a:pt x="759" y="84"/>
                    </a:lnTo>
                    <a:lnTo>
                      <a:pt x="693" y="48"/>
                    </a:lnTo>
                    <a:lnTo>
                      <a:pt x="621" y="24"/>
                    </a:lnTo>
                    <a:lnTo>
                      <a:pt x="538" y="6"/>
                    </a:lnTo>
                    <a:lnTo>
                      <a:pt x="448" y="0"/>
                    </a:lnTo>
                    <a:lnTo>
                      <a:pt x="358" y="6"/>
                    </a:lnTo>
                    <a:lnTo>
                      <a:pt x="275" y="24"/>
                    </a:lnTo>
                    <a:lnTo>
                      <a:pt x="197" y="48"/>
                    </a:lnTo>
                    <a:lnTo>
                      <a:pt x="131" y="84"/>
                    </a:lnTo>
                    <a:lnTo>
                      <a:pt x="77" y="120"/>
                    </a:lnTo>
                    <a:lnTo>
                      <a:pt x="35" y="168"/>
                    </a:lnTo>
                    <a:lnTo>
                      <a:pt x="12" y="222"/>
                    </a:lnTo>
                    <a:lnTo>
                      <a:pt x="0" y="276"/>
                    </a:lnTo>
                    <a:lnTo>
                      <a:pt x="6" y="330"/>
                    </a:lnTo>
                    <a:lnTo>
                      <a:pt x="35" y="378"/>
                    </a:lnTo>
                    <a:lnTo>
                      <a:pt x="71" y="426"/>
                    </a:lnTo>
                    <a:lnTo>
                      <a:pt x="125" y="462"/>
                    </a:lnTo>
                    <a:lnTo>
                      <a:pt x="167" y="462"/>
                    </a:lnTo>
                    <a:lnTo>
                      <a:pt x="107" y="426"/>
                    </a:lnTo>
                    <a:lnTo>
                      <a:pt x="59" y="378"/>
                    </a:lnTo>
                    <a:lnTo>
                      <a:pt x="35" y="330"/>
                    </a:lnTo>
                    <a:lnTo>
                      <a:pt x="23" y="276"/>
                    </a:lnTo>
                    <a:lnTo>
                      <a:pt x="23" y="27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4706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3820" name="Freeform 28"/>
              <p:cNvSpPr>
                <a:spLocks/>
              </p:cNvSpPr>
              <p:nvPr/>
            </p:nvSpPr>
            <p:spPr bwMode="hidden">
              <a:xfrm>
                <a:off x="2082" y="3828"/>
                <a:ext cx="407" cy="486"/>
              </a:xfrm>
              <a:custGeom>
                <a:avLst/>
                <a:gdLst/>
                <a:ahLst/>
                <a:cxnLst>
                  <a:cxn ang="0">
                    <a:pos x="18" y="300"/>
                  </a:cxn>
                  <a:cxn ang="0">
                    <a:pos x="24" y="246"/>
                  </a:cxn>
                  <a:cxn ang="0">
                    <a:pos x="48" y="198"/>
                  </a:cxn>
                  <a:cxn ang="0">
                    <a:pos x="83" y="150"/>
                  </a:cxn>
                  <a:cxn ang="0">
                    <a:pos x="131" y="108"/>
                  </a:cxn>
                  <a:cxn ang="0">
                    <a:pos x="185" y="72"/>
                  </a:cxn>
                  <a:cxn ang="0">
                    <a:pos x="251" y="42"/>
                  </a:cxn>
                  <a:cxn ang="0">
                    <a:pos x="329" y="24"/>
                  </a:cxn>
                  <a:cxn ang="0">
                    <a:pos x="406" y="6"/>
                  </a:cxn>
                  <a:cxn ang="0">
                    <a:pos x="406" y="0"/>
                  </a:cxn>
                  <a:cxn ang="0">
                    <a:pos x="323" y="12"/>
                  </a:cxn>
                  <a:cxn ang="0">
                    <a:pos x="245" y="36"/>
                  </a:cxn>
                  <a:cxn ang="0">
                    <a:pos x="179" y="66"/>
                  </a:cxn>
                  <a:cxn ang="0">
                    <a:pos x="119" y="102"/>
                  </a:cxn>
                  <a:cxn ang="0">
                    <a:pos x="72" y="144"/>
                  </a:cxn>
                  <a:cxn ang="0">
                    <a:pos x="30" y="192"/>
                  </a:cxn>
                  <a:cxn ang="0">
                    <a:pos x="6" y="246"/>
                  </a:cxn>
                  <a:cxn ang="0">
                    <a:pos x="0" y="300"/>
                  </a:cxn>
                  <a:cxn ang="0">
                    <a:pos x="6" y="348"/>
                  </a:cxn>
                  <a:cxn ang="0">
                    <a:pos x="30" y="396"/>
                  </a:cxn>
                  <a:cxn ang="0">
                    <a:pos x="66" y="444"/>
                  </a:cxn>
                  <a:cxn ang="0">
                    <a:pos x="107" y="486"/>
                  </a:cxn>
                  <a:cxn ang="0">
                    <a:pos x="131" y="486"/>
                  </a:cxn>
                  <a:cxn ang="0">
                    <a:pos x="83" y="450"/>
                  </a:cxn>
                  <a:cxn ang="0">
                    <a:pos x="48" y="402"/>
                  </a:cxn>
                  <a:cxn ang="0">
                    <a:pos x="24" y="354"/>
                  </a:cxn>
                  <a:cxn ang="0">
                    <a:pos x="18" y="300"/>
                  </a:cxn>
                  <a:cxn ang="0">
                    <a:pos x="18" y="300"/>
                  </a:cxn>
                </a:cxnLst>
                <a:rect l="0" t="0" r="r" b="b"/>
                <a:pathLst>
                  <a:path w="406" h="486">
                    <a:moveTo>
                      <a:pt x="18" y="300"/>
                    </a:moveTo>
                    <a:lnTo>
                      <a:pt x="24" y="246"/>
                    </a:lnTo>
                    <a:lnTo>
                      <a:pt x="48" y="198"/>
                    </a:lnTo>
                    <a:lnTo>
                      <a:pt x="83" y="150"/>
                    </a:lnTo>
                    <a:lnTo>
                      <a:pt x="131" y="108"/>
                    </a:lnTo>
                    <a:lnTo>
                      <a:pt x="185" y="72"/>
                    </a:lnTo>
                    <a:lnTo>
                      <a:pt x="251" y="42"/>
                    </a:lnTo>
                    <a:lnTo>
                      <a:pt x="329" y="24"/>
                    </a:lnTo>
                    <a:lnTo>
                      <a:pt x="406" y="6"/>
                    </a:lnTo>
                    <a:lnTo>
                      <a:pt x="406" y="0"/>
                    </a:lnTo>
                    <a:lnTo>
                      <a:pt x="323" y="12"/>
                    </a:lnTo>
                    <a:lnTo>
                      <a:pt x="245" y="36"/>
                    </a:lnTo>
                    <a:lnTo>
                      <a:pt x="179" y="66"/>
                    </a:lnTo>
                    <a:lnTo>
                      <a:pt x="119" y="102"/>
                    </a:lnTo>
                    <a:lnTo>
                      <a:pt x="72" y="144"/>
                    </a:lnTo>
                    <a:lnTo>
                      <a:pt x="30" y="192"/>
                    </a:lnTo>
                    <a:lnTo>
                      <a:pt x="6" y="246"/>
                    </a:lnTo>
                    <a:lnTo>
                      <a:pt x="0" y="300"/>
                    </a:lnTo>
                    <a:lnTo>
                      <a:pt x="6" y="348"/>
                    </a:lnTo>
                    <a:lnTo>
                      <a:pt x="30" y="396"/>
                    </a:lnTo>
                    <a:lnTo>
                      <a:pt x="66" y="444"/>
                    </a:lnTo>
                    <a:lnTo>
                      <a:pt x="107" y="486"/>
                    </a:lnTo>
                    <a:lnTo>
                      <a:pt x="131" y="486"/>
                    </a:lnTo>
                    <a:lnTo>
                      <a:pt x="83" y="450"/>
                    </a:lnTo>
                    <a:lnTo>
                      <a:pt x="48" y="402"/>
                    </a:lnTo>
                    <a:lnTo>
                      <a:pt x="24" y="354"/>
                    </a:lnTo>
                    <a:lnTo>
                      <a:pt x="18" y="300"/>
                    </a:lnTo>
                    <a:lnTo>
                      <a:pt x="18" y="30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3821" name="Freeform 29"/>
              <p:cNvSpPr>
                <a:spLocks/>
              </p:cNvSpPr>
              <p:nvPr/>
            </p:nvSpPr>
            <p:spPr bwMode="hidden">
              <a:xfrm>
                <a:off x="2987" y="4044"/>
                <a:ext cx="108" cy="252"/>
              </a:xfrm>
              <a:custGeom>
                <a:avLst/>
                <a:gdLst/>
                <a:ahLst/>
                <a:cxnLst>
                  <a:cxn ang="0">
                    <a:pos x="89" y="84"/>
                  </a:cxn>
                  <a:cxn ang="0">
                    <a:pos x="83" y="132"/>
                  </a:cxn>
                  <a:cxn ang="0">
                    <a:pos x="65" y="174"/>
                  </a:cxn>
                  <a:cxn ang="0">
                    <a:pos x="36" y="216"/>
                  </a:cxn>
                  <a:cxn ang="0">
                    <a:pos x="0" y="252"/>
                  </a:cxn>
                  <a:cxn ang="0">
                    <a:pos x="18" y="252"/>
                  </a:cxn>
                  <a:cxn ang="0">
                    <a:pos x="53" y="216"/>
                  </a:cxn>
                  <a:cxn ang="0">
                    <a:pos x="83" y="174"/>
                  </a:cxn>
                  <a:cxn ang="0">
                    <a:pos x="101" y="132"/>
                  </a:cxn>
                  <a:cxn ang="0">
                    <a:pos x="107" y="84"/>
                  </a:cxn>
                  <a:cxn ang="0">
                    <a:pos x="101" y="42"/>
                  </a:cxn>
                  <a:cxn ang="0">
                    <a:pos x="89" y="0"/>
                  </a:cxn>
                  <a:cxn ang="0">
                    <a:pos x="65" y="0"/>
                  </a:cxn>
                  <a:cxn ang="0">
                    <a:pos x="83" y="42"/>
                  </a:cxn>
                  <a:cxn ang="0">
                    <a:pos x="89" y="84"/>
                  </a:cxn>
                  <a:cxn ang="0">
                    <a:pos x="89" y="84"/>
                  </a:cxn>
                </a:cxnLst>
                <a:rect l="0" t="0" r="r" b="b"/>
                <a:pathLst>
                  <a:path w="107" h="252">
                    <a:moveTo>
                      <a:pt x="89" y="84"/>
                    </a:moveTo>
                    <a:lnTo>
                      <a:pt x="83" y="132"/>
                    </a:lnTo>
                    <a:lnTo>
                      <a:pt x="65" y="174"/>
                    </a:lnTo>
                    <a:lnTo>
                      <a:pt x="36" y="216"/>
                    </a:lnTo>
                    <a:lnTo>
                      <a:pt x="0" y="252"/>
                    </a:lnTo>
                    <a:lnTo>
                      <a:pt x="18" y="252"/>
                    </a:lnTo>
                    <a:lnTo>
                      <a:pt x="53" y="216"/>
                    </a:lnTo>
                    <a:lnTo>
                      <a:pt x="83" y="174"/>
                    </a:lnTo>
                    <a:lnTo>
                      <a:pt x="101" y="132"/>
                    </a:lnTo>
                    <a:lnTo>
                      <a:pt x="107" y="84"/>
                    </a:lnTo>
                    <a:lnTo>
                      <a:pt x="101" y="42"/>
                    </a:lnTo>
                    <a:lnTo>
                      <a:pt x="89" y="0"/>
                    </a:lnTo>
                    <a:lnTo>
                      <a:pt x="65" y="0"/>
                    </a:lnTo>
                    <a:lnTo>
                      <a:pt x="83" y="42"/>
                    </a:lnTo>
                    <a:lnTo>
                      <a:pt x="89" y="84"/>
                    </a:lnTo>
                    <a:lnTo>
                      <a:pt x="89" y="8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1961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3822" name="Freeform 30"/>
              <p:cNvSpPr>
                <a:spLocks/>
              </p:cNvSpPr>
              <p:nvPr/>
            </p:nvSpPr>
            <p:spPr bwMode="hidden">
              <a:xfrm>
                <a:off x="2068" y="3685"/>
                <a:ext cx="835" cy="150"/>
              </a:xfrm>
              <a:custGeom>
                <a:avLst/>
                <a:gdLst/>
                <a:ahLst/>
                <a:cxnLst>
                  <a:cxn ang="0">
                    <a:pos x="518" y="18"/>
                  </a:cxn>
                  <a:cxn ang="0">
                    <a:pos x="597" y="24"/>
                  </a:cxn>
                  <a:cxn ang="0">
                    <a:pos x="682" y="30"/>
                  </a:cxn>
                  <a:cxn ang="0">
                    <a:pos x="755" y="42"/>
                  </a:cxn>
                  <a:cxn ang="0">
                    <a:pos x="828" y="60"/>
                  </a:cxn>
                  <a:cxn ang="0">
                    <a:pos x="835" y="42"/>
                  </a:cxn>
                  <a:cxn ang="0">
                    <a:pos x="761" y="24"/>
                  </a:cxn>
                  <a:cxn ang="0">
                    <a:pos x="688" y="12"/>
                  </a:cxn>
                  <a:cxn ang="0">
                    <a:pos x="603" y="6"/>
                  </a:cxn>
                  <a:cxn ang="0">
                    <a:pos x="518" y="0"/>
                  </a:cxn>
                  <a:cxn ang="0">
                    <a:pos x="372" y="12"/>
                  </a:cxn>
                  <a:cxn ang="0">
                    <a:pos x="232" y="36"/>
                  </a:cxn>
                  <a:cxn ang="0">
                    <a:pos x="110" y="78"/>
                  </a:cxn>
                  <a:cxn ang="0">
                    <a:pos x="0" y="132"/>
                  </a:cxn>
                  <a:cxn ang="0">
                    <a:pos x="19" y="150"/>
                  </a:cxn>
                  <a:cxn ang="0">
                    <a:pos x="122" y="96"/>
                  </a:cxn>
                  <a:cxn ang="0">
                    <a:pos x="244" y="54"/>
                  </a:cxn>
                  <a:cxn ang="0">
                    <a:pos x="378" y="30"/>
                  </a:cxn>
                  <a:cxn ang="0">
                    <a:pos x="518" y="18"/>
                  </a:cxn>
                  <a:cxn ang="0">
                    <a:pos x="518" y="18"/>
                  </a:cxn>
                </a:cxnLst>
                <a:rect l="0" t="0" r="r" b="b"/>
                <a:pathLst>
                  <a:path w="835" h="150">
                    <a:moveTo>
                      <a:pt x="518" y="18"/>
                    </a:moveTo>
                    <a:lnTo>
                      <a:pt x="597" y="24"/>
                    </a:lnTo>
                    <a:lnTo>
                      <a:pt x="682" y="30"/>
                    </a:lnTo>
                    <a:lnTo>
                      <a:pt x="755" y="42"/>
                    </a:lnTo>
                    <a:lnTo>
                      <a:pt x="828" y="60"/>
                    </a:lnTo>
                    <a:lnTo>
                      <a:pt x="835" y="42"/>
                    </a:lnTo>
                    <a:lnTo>
                      <a:pt x="761" y="24"/>
                    </a:lnTo>
                    <a:lnTo>
                      <a:pt x="688" y="12"/>
                    </a:lnTo>
                    <a:lnTo>
                      <a:pt x="603" y="6"/>
                    </a:lnTo>
                    <a:lnTo>
                      <a:pt x="518" y="0"/>
                    </a:lnTo>
                    <a:lnTo>
                      <a:pt x="372" y="12"/>
                    </a:lnTo>
                    <a:lnTo>
                      <a:pt x="232" y="36"/>
                    </a:lnTo>
                    <a:lnTo>
                      <a:pt x="110" y="78"/>
                    </a:lnTo>
                    <a:lnTo>
                      <a:pt x="0" y="132"/>
                    </a:lnTo>
                    <a:lnTo>
                      <a:pt x="19" y="150"/>
                    </a:lnTo>
                    <a:lnTo>
                      <a:pt x="122" y="96"/>
                    </a:lnTo>
                    <a:lnTo>
                      <a:pt x="244" y="54"/>
                    </a:lnTo>
                    <a:lnTo>
                      <a:pt x="378" y="30"/>
                    </a:lnTo>
                    <a:lnTo>
                      <a:pt x="518" y="18"/>
                    </a:lnTo>
                    <a:lnTo>
                      <a:pt x="518" y="18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3823" name="Freeform 31"/>
              <p:cNvSpPr>
                <a:spLocks/>
              </p:cNvSpPr>
              <p:nvPr/>
            </p:nvSpPr>
            <p:spPr bwMode="hidden">
              <a:xfrm>
                <a:off x="1867" y="3853"/>
                <a:ext cx="171" cy="461"/>
              </a:xfrm>
              <a:custGeom>
                <a:avLst/>
                <a:gdLst/>
                <a:ahLst/>
                <a:cxnLst>
                  <a:cxn ang="0">
                    <a:pos x="31" y="263"/>
                  </a:cxn>
                  <a:cxn ang="0">
                    <a:pos x="43" y="191"/>
                  </a:cxn>
                  <a:cxn ang="0">
                    <a:pos x="67" y="131"/>
                  </a:cxn>
                  <a:cxn ang="0">
                    <a:pos x="116" y="72"/>
                  </a:cxn>
                  <a:cxn ang="0">
                    <a:pos x="171" y="18"/>
                  </a:cxn>
                  <a:cxn ang="0">
                    <a:pos x="153" y="0"/>
                  </a:cxn>
                  <a:cxn ang="0">
                    <a:pos x="86" y="60"/>
                  </a:cxn>
                  <a:cxn ang="0">
                    <a:pos x="43" y="120"/>
                  </a:cxn>
                  <a:cxn ang="0">
                    <a:pos x="13" y="191"/>
                  </a:cxn>
                  <a:cxn ang="0">
                    <a:pos x="0" y="263"/>
                  </a:cxn>
                  <a:cxn ang="0">
                    <a:pos x="6" y="317"/>
                  </a:cxn>
                  <a:cxn ang="0">
                    <a:pos x="25" y="365"/>
                  </a:cxn>
                  <a:cxn ang="0">
                    <a:pos x="49" y="413"/>
                  </a:cxn>
                  <a:cxn ang="0">
                    <a:pos x="86" y="461"/>
                  </a:cxn>
                  <a:cxn ang="0">
                    <a:pos x="122" y="461"/>
                  </a:cxn>
                  <a:cxn ang="0">
                    <a:pos x="86" y="413"/>
                  </a:cxn>
                  <a:cxn ang="0">
                    <a:pos x="55" y="365"/>
                  </a:cxn>
                  <a:cxn ang="0">
                    <a:pos x="37" y="317"/>
                  </a:cxn>
                  <a:cxn ang="0">
                    <a:pos x="31" y="263"/>
                  </a:cxn>
                  <a:cxn ang="0">
                    <a:pos x="31" y="263"/>
                  </a:cxn>
                </a:cxnLst>
                <a:rect l="0" t="0" r="r" b="b"/>
                <a:pathLst>
                  <a:path w="171" h="461">
                    <a:moveTo>
                      <a:pt x="31" y="263"/>
                    </a:moveTo>
                    <a:lnTo>
                      <a:pt x="43" y="191"/>
                    </a:lnTo>
                    <a:lnTo>
                      <a:pt x="67" y="131"/>
                    </a:lnTo>
                    <a:lnTo>
                      <a:pt x="116" y="72"/>
                    </a:lnTo>
                    <a:lnTo>
                      <a:pt x="171" y="18"/>
                    </a:lnTo>
                    <a:lnTo>
                      <a:pt x="153" y="0"/>
                    </a:lnTo>
                    <a:lnTo>
                      <a:pt x="86" y="60"/>
                    </a:lnTo>
                    <a:lnTo>
                      <a:pt x="43" y="120"/>
                    </a:lnTo>
                    <a:lnTo>
                      <a:pt x="13" y="191"/>
                    </a:lnTo>
                    <a:lnTo>
                      <a:pt x="0" y="263"/>
                    </a:lnTo>
                    <a:lnTo>
                      <a:pt x="6" y="317"/>
                    </a:lnTo>
                    <a:lnTo>
                      <a:pt x="25" y="365"/>
                    </a:lnTo>
                    <a:lnTo>
                      <a:pt x="49" y="413"/>
                    </a:lnTo>
                    <a:lnTo>
                      <a:pt x="86" y="461"/>
                    </a:lnTo>
                    <a:lnTo>
                      <a:pt x="122" y="461"/>
                    </a:lnTo>
                    <a:lnTo>
                      <a:pt x="86" y="413"/>
                    </a:lnTo>
                    <a:lnTo>
                      <a:pt x="55" y="365"/>
                    </a:lnTo>
                    <a:lnTo>
                      <a:pt x="37" y="317"/>
                    </a:lnTo>
                    <a:lnTo>
                      <a:pt x="31" y="263"/>
                    </a:lnTo>
                    <a:lnTo>
                      <a:pt x="31" y="26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3824" name="Freeform 32"/>
              <p:cNvSpPr>
                <a:spLocks/>
              </p:cNvSpPr>
              <p:nvPr/>
            </p:nvSpPr>
            <p:spPr bwMode="hidden">
              <a:xfrm>
                <a:off x="2951" y="3751"/>
                <a:ext cx="360" cy="563"/>
              </a:xfrm>
              <a:custGeom>
                <a:avLst/>
                <a:gdLst/>
                <a:ahLst/>
                <a:cxnLst>
                  <a:cxn ang="0">
                    <a:pos x="360" y="365"/>
                  </a:cxn>
                  <a:cxn ang="0">
                    <a:pos x="353" y="305"/>
                  </a:cxn>
                  <a:cxn ang="0">
                    <a:pos x="335" y="251"/>
                  </a:cxn>
                  <a:cxn ang="0">
                    <a:pos x="305" y="204"/>
                  </a:cxn>
                  <a:cxn ang="0">
                    <a:pos x="262" y="156"/>
                  </a:cxn>
                  <a:cxn ang="0">
                    <a:pos x="213" y="108"/>
                  </a:cxn>
                  <a:cxn ang="0">
                    <a:pos x="159" y="66"/>
                  </a:cxn>
                  <a:cxn ang="0">
                    <a:pos x="92" y="30"/>
                  </a:cxn>
                  <a:cxn ang="0">
                    <a:pos x="19" y="0"/>
                  </a:cxn>
                  <a:cxn ang="0">
                    <a:pos x="0" y="12"/>
                  </a:cxn>
                  <a:cxn ang="0">
                    <a:pos x="67" y="42"/>
                  </a:cxn>
                  <a:cxn ang="0">
                    <a:pos x="134" y="78"/>
                  </a:cxn>
                  <a:cxn ang="0">
                    <a:pos x="189" y="114"/>
                  </a:cxn>
                  <a:cxn ang="0">
                    <a:pos x="238" y="162"/>
                  </a:cxn>
                  <a:cxn ang="0">
                    <a:pos x="274" y="210"/>
                  </a:cxn>
                  <a:cxn ang="0">
                    <a:pos x="299" y="257"/>
                  </a:cxn>
                  <a:cxn ang="0">
                    <a:pos x="317" y="311"/>
                  </a:cxn>
                  <a:cxn ang="0">
                    <a:pos x="323" y="365"/>
                  </a:cxn>
                  <a:cxn ang="0">
                    <a:pos x="317" y="419"/>
                  </a:cxn>
                  <a:cxn ang="0">
                    <a:pos x="299" y="467"/>
                  </a:cxn>
                  <a:cxn ang="0">
                    <a:pos x="274" y="515"/>
                  </a:cxn>
                  <a:cxn ang="0">
                    <a:pos x="238" y="563"/>
                  </a:cxn>
                  <a:cxn ang="0">
                    <a:pos x="268" y="563"/>
                  </a:cxn>
                  <a:cxn ang="0">
                    <a:pos x="311" y="515"/>
                  </a:cxn>
                  <a:cxn ang="0">
                    <a:pos x="335" y="467"/>
                  </a:cxn>
                  <a:cxn ang="0">
                    <a:pos x="353" y="419"/>
                  </a:cxn>
                  <a:cxn ang="0">
                    <a:pos x="360" y="365"/>
                  </a:cxn>
                  <a:cxn ang="0">
                    <a:pos x="360" y="365"/>
                  </a:cxn>
                </a:cxnLst>
                <a:rect l="0" t="0" r="r" b="b"/>
                <a:pathLst>
                  <a:path w="360" h="563">
                    <a:moveTo>
                      <a:pt x="360" y="365"/>
                    </a:moveTo>
                    <a:lnTo>
                      <a:pt x="353" y="305"/>
                    </a:lnTo>
                    <a:lnTo>
                      <a:pt x="335" y="251"/>
                    </a:lnTo>
                    <a:lnTo>
                      <a:pt x="305" y="204"/>
                    </a:lnTo>
                    <a:lnTo>
                      <a:pt x="262" y="156"/>
                    </a:lnTo>
                    <a:lnTo>
                      <a:pt x="213" y="108"/>
                    </a:lnTo>
                    <a:lnTo>
                      <a:pt x="159" y="66"/>
                    </a:lnTo>
                    <a:lnTo>
                      <a:pt x="92" y="30"/>
                    </a:lnTo>
                    <a:lnTo>
                      <a:pt x="19" y="0"/>
                    </a:lnTo>
                    <a:lnTo>
                      <a:pt x="0" y="12"/>
                    </a:lnTo>
                    <a:lnTo>
                      <a:pt x="67" y="42"/>
                    </a:lnTo>
                    <a:lnTo>
                      <a:pt x="134" y="78"/>
                    </a:lnTo>
                    <a:lnTo>
                      <a:pt x="189" y="114"/>
                    </a:lnTo>
                    <a:lnTo>
                      <a:pt x="238" y="162"/>
                    </a:lnTo>
                    <a:lnTo>
                      <a:pt x="274" y="210"/>
                    </a:lnTo>
                    <a:lnTo>
                      <a:pt x="299" y="257"/>
                    </a:lnTo>
                    <a:lnTo>
                      <a:pt x="317" y="311"/>
                    </a:lnTo>
                    <a:lnTo>
                      <a:pt x="323" y="365"/>
                    </a:lnTo>
                    <a:lnTo>
                      <a:pt x="317" y="419"/>
                    </a:lnTo>
                    <a:lnTo>
                      <a:pt x="299" y="467"/>
                    </a:lnTo>
                    <a:lnTo>
                      <a:pt x="274" y="515"/>
                    </a:lnTo>
                    <a:lnTo>
                      <a:pt x="238" y="563"/>
                    </a:lnTo>
                    <a:lnTo>
                      <a:pt x="268" y="563"/>
                    </a:lnTo>
                    <a:lnTo>
                      <a:pt x="311" y="515"/>
                    </a:lnTo>
                    <a:lnTo>
                      <a:pt x="335" y="467"/>
                    </a:lnTo>
                    <a:lnTo>
                      <a:pt x="353" y="419"/>
                    </a:lnTo>
                    <a:lnTo>
                      <a:pt x="360" y="365"/>
                    </a:lnTo>
                    <a:lnTo>
                      <a:pt x="360" y="36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3825" name="Freeform 33"/>
              <p:cNvSpPr>
                <a:spLocks/>
              </p:cNvSpPr>
              <p:nvPr/>
            </p:nvSpPr>
            <p:spPr bwMode="hidden">
              <a:xfrm>
                <a:off x="2318" y="3631"/>
                <a:ext cx="1078" cy="425"/>
              </a:xfrm>
              <a:custGeom>
                <a:avLst/>
                <a:gdLst/>
                <a:ahLst/>
                <a:cxnLst>
                  <a:cxn ang="0">
                    <a:pos x="1053" y="425"/>
                  </a:cxn>
                  <a:cxn ang="0">
                    <a:pos x="1078" y="419"/>
                  </a:cxn>
                  <a:cxn ang="0">
                    <a:pos x="1066" y="377"/>
                  </a:cxn>
                  <a:cxn ang="0">
                    <a:pos x="1047" y="336"/>
                  </a:cxn>
                  <a:cxn ang="0">
                    <a:pos x="986" y="252"/>
                  </a:cxn>
                  <a:cxn ang="0">
                    <a:pos x="907" y="180"/>
                  </a:cxn>
                  <a:cxn ang="0">
                    <a:pos x="810" y="120"/>
                  </a:cxn>
                  <a:cxn ang="0">
                    <a:pos x="694" y="72"/>
                  </a:cxn>
                  <a:cxn ang="0">
                    <a:pos x="560" y="30"/>
                  </a:cxn>
                  <a:cxn ang="0">
                    <a:pos x="420" y="6"/>
                  </a:cxn>
                  <a:cxn ang="0">
                    <a:pos x="268" y="0"/>
                  </a:cxn>
                  <a:cxn ang="0">
                    <a:pos x="134" y="6"/>
                  </a:cxn>
                  <a:cxn ang="0">
                    <a:pos x="0" y="24"/>
                  </a:cxn>
                  <a:cxn ang="0">
                    <a:pos x="12" y="36"/>
                  </a:cxn>
                  <a:cxn ang="0">
                    <a:pos x="134" y="18"/>
                  </a:cxn>
                  <a:cxn ang="0">
                    <a:pos x="268" y="12"/>
                  </a:cxn>
                  <a:cxn ang="0">
                    <a:pos x="420" y="18"/>
                  </a:cxn>
                  <a:cxn ang="0">
                    <a:pos x="554" y="42"/>
                  </a:cxn>
                  <a:cxn ang="0">
                    <a:pos x="682" y="84"/>
                  </a:cxn>
                  <a:cxn ang="0">
                    <a:pos x="798" y="132"/>
                  </a:cxn>
                  <a:cxn ang="0">
                    <a:pos x="895" y="192"/>
                  </a:cxn>
                  <a:cxn ang="0">
                    <a:pos x="968" y="264"/>
                  </a:cxn>
                  <a:cxn ang="0">
                    <a:pos x="999" y="300"/>
                  </a:cxn>
                  <a:cxn ang="0">
                    <a:pos x="1023" y="342"/>
                  </a:cxn>
                  <a:cxn ang="0">
                    <a:pos x="1041" y="383"/>
                  </a:cxn>
                  <a:cxn ang="0">
                    <a:pos x="1053" y="425"/>
                  </a:cxn>
                  <a:cxn ang="0">
                    <a:pos x="1053" y="425"/>
                  </a:cxn>
                </a:cxnLst>
                <a:rect l="0" t="0" r="r" b="b"/>
                <a:pathLst>
                  <a:path w="1078" h="425">
                    <a:moveTo>
                      <a:pt x="1053" y="425"/>
                    </a:moveTo>
                    <a:lnTo>
                      <a:pt x="1078" y="419"/>
                    </a:lnTo>
                    <a:lnTo>
                      <a:pt x="1066" y="377"/>
                    </a:lnTo>
                    <a:lnTo>
                      <a:pt x="1047" y="336"/>
                    </a:lnTo>
                    <a:lnTo>
                      <a:pt x="986" y="252"/>
                    </a:lnTo>
                    <a:lnTo>
                      <a:pt x="907" y="180"/>
                    </a:lnTo>
                    <a:lnTo>
                      <a:pt x="810" y="120"/>
                    </a:lnTo>
                    <a:lnTo>
                      <a:pt x="694" y="72"/>
                    </a:lnTo>
                    <a:lnTo>
                      <a:pt x="560" y="30"/>
                    </a:lnTo>
                    <a:lnTo>
                      <a:pt x="420" y="6"/>
                    </a:lnTo>
                    <a:lnTo>
                      <a:pt x="268" y="0"/>
                    </a:lnTo>
                    <a:lnTo>
                      <a:pt x="134" y="6"/>
                    </a:lnTo>
                    <a:lnTo>
                      <a:pt x="0" y="24"/>
                    </a:lnTo>
                    <a:lnTo>
                      <a:pt x="12" y="36"/>
                    </a:lnTo>
                    <a:lnTo>
                      <a:pt x="134" y="18"/>
                    </a:lnTo>
                    <a:lnTo>
                      <a:pt x="268" y="12"/>
                    </a:lnTo>
                    <a:lnTo>
                      <a:pt x="420" y="18"/>
                    </a:lnTo>
                    <a:lnTo>
                      <a:pt x="554" y="42"/>
                    </a:lnTo>
                    <a:lnTo>
                      <a:pt x="682" y="84"/>
                    </a:lnTo>
                    <a:lnTo>
                      <a:pt x="798" y="132"/>
                    </a:lnTo>
                    <a:lnTo>
                      <a:pt x="895" y="192"/>
                    </a:lnTo>
                    <a:lnTo>
                      <a:pt x="968" y="264"/>
                    </a:lnTo>
                    <a:lnTo>
                      <a:pt x="999" y="300"/>
                    </a:lnTo>
                    <a:lnTo>
                      <a:pt x="1023" y="342"/>
                    </a:lnTo>
                    <a:lnTo>
                      <a:pt x="1041" y="383"/>
                    </a:lnTo>
                    <a:lnTo>
                      <a:pt x="1053" y="425"/>
                    </a:lnTo>
                    <a:lnTo>
                      <a:pt x="1053" y="42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3826" name="Freeform 34"/>
              <p:cNvSpPr>
                <a:spLocks/>
              </p:cNvSpPr>
              <p:nvPr/>
            </p:nvSpPr>
            <p:spPr bwMode="hidden">
              <a:xfrm>
                <a:off x="3304" y="4080"/>
                <a:ext cx="98" cy="234"/>
              </a:xfrm>
              <a:custGeom>
                <a:avLst/>
                <a:gdLst/>
                <a:ahLst/>
                <a:cxnLst>
                  <a:cxn ang="0">
                    <a:pos x="0" y="234"/>
                  </a:cxn>
                  <a:cxn ang="0">
                    <a:pos x="25" y="234"/>
                  </a:cxn>
                  <a:cxn ang="0">
                    <a:pos x="55" y="186"/>
                  </a:cxn>
                  <a:cxn ang="0">
                    <a:pos x="80" y="138"/>
                  </a:cxn>
                  <a:cxn ang="0">
                    <a:pos x="92" y="90"/>
                  </a:cxn>
                  <a:cxn ang="0">
                    <a:pos x="98" y="36"/>
                  </a:cxn>
                  <a:cxn ang="0">
                    <a:pos x="98" y="0"/>
                  </a:cxn>
                  <a:cxn ang="0">
                    <a:pos x="74" y="0"/>
                  </a:cxn>
                  <a:cxn ang="0">
                    <a:pos x="74" y="36"/>
                  </a:cxn>
                  <a:cxn ang="0">
                    <a:pos x="67" y="90"/>
                  </a:cxn>
                  <a:cxn ang="0">
                    <a:pos x="55" y="138"/>
                  </a:cxn>
                  <a:cxn ang="0">
                    <a:pos x="31" y="186"/>
                  </a:cxn>
                  <a:cxn ang="0">
                    <a:pos x="0" y="234"/>
                  </a:cxn>
                  <a:cxn ang="0">
                    <a:pos x="0" y="234"/>
                  </a:cxn>
                </a:cxnLst>
                <a:rect l="0" t="0" r="r" b="b"/>
                <a:pathLst>
                  <a:path w="98" h="234">
                    <a:moveTo>
                      <a:pt x="0" y="234"/>
                    </a:moveTo>
                    <a:lnTo>
                      <a:pt x="25" y="234"/>
                    </a:lnTo>
                    <a:lnTo>
                      <a:pt x="55" y="186"/>
                    </a:lnTo>
                    <a:lnTo>
                      <a:pt x="80" y="138"/>
                    </a:lnTo>
                    <a:lnTo>
                      <a:pt x="92" y="90"/>
                    </a:lnTo>
                    <a:lnTo>
                      <a:pt x="98" y="36"/>
                    </a:lnTo>
                    <a:lnTo>
                      <a:pt x="98" y="0"/>
                    </a:lnTo>
                    <a:lnTo>
                      <a:pt x="74" y="0"/>
                    </a:lnTo>
                    <a:lnTo>
                      <a:pt x="74" y="36"/>
                    </a:lnTo>
                    <a:lnTo>
                      <a:pt x="67" y="90"/>
                    </a:lnTo>
                    <a:lnTo>
                      <a:pt x="55" y="138"/>
                    </a:lnTo>
                    <a:lnTo>
                      <a:pt x="31" y="186"/>
                    </a:lnTo>
                    <a:lnTo>
                      <a:pt x="0" y="234"/>
                    </a:lnTo>
                    <a:lnTo>
                      <a:pt x="0" y="23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3827" name="Freeform 35"/>
              <p:cNvSpPr>
                <a:spLocks/>
              </p:cNvSpPr>
              <p:nvPr/>
            </p:nvSpPr>
            <p:spPr bwMode="hidden">
              <a:xfrm>
                <a:off x="1776" y="3673"/>
                <a:ext cx="481" cy="641"/>
              </a:xfrm>
              <a:custGeom>
                <a:avLst/>
                <a:gdLst/>
                <a:ahLst/>
                <a:cxnLst>
                  <a:cxn ang="0">
                    <a:pos x="18" y="443"/>
                  </a:cxn>
                  <a:cxn ang="0">
                    <a:pos x="24" y="371"/>
                  </a:cxn>
                  <a:cxn ang="0">
                    <a:pos x="55" y="305"/>
                  </a:cxn>
                  <a:cxn ang="0">
                    <a:pos x="91" y="246"/>
                  </a:cxn>
                  <a:cxn ang="0">
                    <a:pos x="146" y="186"/>
                  </a:cxn>
                  <a:cxn ang="0">
                    <a:pos x="213" y="132"/>
                  </a:cxn>
                  <a:cxn ang="0">
                    <a:pos x="292" y="84"/>
                  </a:cxn>
                  <a:cxn ang="0">
                    <a:pos x="384" y="48"/>
                  </a:cxn>
                  <a:cxn ang="0">
                    <a:pos x="481" y="12"/>
                  </a:cxn>
                  <a:cxn ang="0">
                    <a:pos x="457" y="0"/>
                  </a:cxn>
                  <a:cxn ang="0">
                    <a:pos x="359" y="36"/>
                  </a:cxn>
                  <a:cxn ang="0">
                    <a:pos x="274" y="78"/>
                  </a:cxn>
                  <a:cxn ang="0">
                    <a:pos x="195" y="126"/>
                  </a:cxn>
                  <a:cxn ang="0">
                    <a:pos x="128" y="180"/>
                  </a:cxn>
                  <a:cxn ang="0">
                    <a:pos x="73" y="240"/>
                  </a:cxn>
                  <a:cxn ang="0">
                    <a:pos x="37" y="305"/>
                  </a:cxn>
                  <a:cxn ang="0">
                    <a:pos x="6" y="371"/>
                  </a:cxn>
                  <a:cxn ang="0">
                    <a:pos x="0" y="443"/>
                  </a:cxn>
                  <a:cxn ang="0">
                    <a:pos x="6" y="497"/>
                  </a:cxn>
                  <a:cxn ang="0">
                    <a:pos x="18" y="545"/>
                  </a:cxn>
                  <a:cxn ang="0">
                    <a:pos x="43" y="593"/>
                  </a:cxn>
                  <a:cxn ang="0">
                    <a:pos x="73" y="641"/>
                  </a:cxn>
                  <a:cxn ang="0">
                    <a:pos x="97" y="641"/>
                  </a:cxn>
                  <a:cxn ang="0">
                    <a:pos x="67" y="593"/>
                  </a:cxn>
                  <a:cxn ang="0">
                    <a:pos x="43" y="545"/>
                  </a:cxn>
                  <a:cxn ang="0">
                    <a:pos x="24" y="497"/>
                  </a:cxn>
                  <a:cxn ang="0">
                    <a:pos x="18" y="443"/>
                  </a:cxn>
                  <a:cxn ang="0">
                    <a:pos x="18" y="443"/>
                  </a:cxn>
                </a:cxnLst>
                <a:rect l="0" t="0" r="r" b="b"/>
                <a:pathLst>
                  <a:path w="481" h="641">
                    <a:moveTo>
                      <a:pt x="18" y="443"/>
                    </a:moveTo>
                    <a:lnTo>
                      <a:pt x="24" y="371"/>
                    </a:lnTo>
                    <a:lnTo>
                      <a:pt x="55" y="305"/>
                    </a:lnTo>
                    <a:lnTo>
                      <a:pt x="91" y="246"/>
                    </a:lnTo>
                    <a:lnTo>
                      <a:pt x="146" y="186"/>
                    </a:lnTo>
                    <a:lnTo>
                      <a:pt x="213" y="132"/>
                    </a:lnTo>
                    <a:lnTo>
                      <a:pt x="292" y="84"/>
                    </a:lnTo>
                    <a:lnTo>
                      <a:pt x="384" y="48"/>
                    </a:lnTo>
                    <a:lnTo>
                      <a:pt x="481" y="12"/>
                    </a:lnTo>
                    <a:lnTo>
                      <a:pt x="457" y="0"/>
                    </a:lnTo>
                    <a:lnTo>
                      <a:pt x="359" y="36"/>
                    </a:lnTo>
                    <a:lnTo>
                      <a:pt x="274" y="78"/>
                    </a:lnTo>
                    <a:lnTo>
                      <a:pt x="195" y="126"/>
                    </a:lnTo>
                    <a:lnTo>
                      <a:pt x="128" y="180"/>
                    </a:lnTo>
                    <a:lnTo>
                      <a:pt x="73" y="240"/>
                    </a:lnTo>
                    <a:lnTo>
                      <a:pt x="37" y="305"/>
                    </a:lnTo>
                    <a:lnTo>
                      <a:pt x="6" y="371"/>
                    </a:lnTo>
                    <a:lnTo>
                      <a:pt x="0" y="443"/>
                    </a:lnTo>
                    <a:lnTo>
                      <a:pt x="6" y="497"/>
                    </a:lnTo>
                    <a:lnTo>
                      <a:pt x="18" y="545"/>
                    </a:lnTo>
                    <a:lnTo>
                      <a:pt x="43" y="593"/>
                    </a:lnTo>
                    <a:lnTo>
                      <a:pt x="73" y="641"/>
                    </a:lnTo>
                    <a:lnTo>
                      <a:pt x="97" y="641"/>
                    </a:lnTo>
                    <a:lnTo>
                      <a:pt x="67" y="593"/>
                    </a:lnTo>
                    <a:lnTo>
                      <a:pt x="43" y="545"/>
                    </a:lnTo>
                    <a:lnTo>
                      <a:pt x="24" y="497"/>
                    </a:lnTo>
                    <a:lnTo>
                      <a:pt x="18" y="443"/>
                    </a:lnTo>
                    <a:lnTo>
                      <a:pt x="18" y="44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grpSp>
          <p:nvGrpSpPr>
            <p:cNvPr id="1036" name="Group 36"/>
            <p:cNvGrpSpPr>
              <a:grpSpLocks/>
            </p:cNvGrpSpPr>
            <p:nvPr userDrawn="1"/>
          </p:nvGrpSpPr>
          <p:grpSpPr bwMode="auto">
            <a:xfrm>
              <a:off x="4128" y="3360"/>
              <a:ext cx="1351" cy="821"/>
              <a:chOff x="4128" y="3360"/>
              <a:chExt cx="1351" cy="821"/>
            </a:xfrm>
          </p:grpSpPr>
          <p:sp>
            <p:nvSpPr>
              <p:cNvPr id="33829" name="Freeform 37"/>
              <p:cNvSpPr>
                <a:spLocks noEditPoints="1"/>
              </p:cNvSpPr>
              <p:nvPr/>
            </p:nvSpPr>
            <p:spPr bwMode="hidden">
              <a:xfrm>
                <a:off x="4200" y="3402"/>
                <a:ext cx="1201" cy="731"/>
              </a:xfrm>
              <a:custGeom>
                <a:avLst/>
                <a:gdLst/>
                <a:ahLst/>
                <a:cxnLst>
                  <a:cxn ang="0">
                    <a:pos x="484" y="6"/>
                  </a:cxn>
                  <a:cxn ang="0">
                    <a:pos x="263" y="60"/>
                  </a:cxn>
                  <a:cxn ang="0">
                    <a:pos x="101" y="162"/>
                  </a:cxn>
                  <a:cxn ang="0">
                    <a:pos x="12" y="294"/>
                  </a:cxn>
                  <a:cxn ang="0">
                    <a:pos x="0" y="366"/>
                  </a:cxn>
                  <a:cxn ang="0">
                    <a:pos x="12" y="437"/>
                  </a:cxn>
                  <a:cxn ang="0">
                    <a:pos x="101" y="569"/>
                  </a:cxn>
                  <a:cxn ang="0">
                    <a:pos x="263" y="671"/>
                  </a:cxn>
                  <a:cxn ang="0">
                    <a:pos x="484" y="725"/>
                  </a:cxn>
                  <a:cxn ang="0">
                    <a:pos x="723" y="725"/>
                  </a:cxn>
                  <a:cxn ang="0">
                    <a:pos x="938" y="671"/>
                  </a:cxn>
                  <a:cxn ang="0">
                    <a:pos x="1100" y="569"/>
                  </a:cxn>
                  <a:cxn ang="0">
                    <a:pos x="1189" y="437"/>
                  </a:cxn>
                  <a:cxn ang="0">
                    <a:pos x="1201" y="366"/>
                  </a:cxn>
                  <a:cxn ang="0">
                    <a:pos x="1189" y="294"/>
                  </a:cxn>
                  <a:cxn ang="0">
                    <a:pos x="1100" y="162"/>
                  </a:cxn>
                  <a:cxn ang="0">
                    <a:pos x="938" y="60"/>
                  </a:cxn>
                  <a:cxn ang="0">
                    <a:pos x="723" y="6"/>
                  </a:cxn>
                  <a:cxn ang="0">
                    <a:pos x="604" y="0"/>
                  </a:cxn>
                  <a:cxn ang="0">
                    <a:pos x="490" y="701"/>
                  </a:cxn>
                  <a:cxn ang="0">
                    <a:pos x="287" y="647"/>
                  </a:cxn>
                  <a:cxn ang="0">
                    <a:pos x="131" y="557"/>
                  </a:cxn>
                  <a:cxn ang="0">
                    <a:pos x="48" y="437"/>
                  </a:cxn>
                  <a:cxn ang="0">
                    <a:pos x="36" y="366"/>
                  </a:cxn>
                  <a:cxn ang="0">
                    <a:pos x="48" y="300"/>
                  </a:cxn>
                  <a:cxn ang="0">
                    <a:pos x="131" y="174"/>
                  </a:cxn>
                  <a:cxn ang="0">
                    <a:pos x="287" y="84"/>
                  </a:cxn>
                  <a:cxn ang="0">
                    <a:pos x="490" y="30"/>
                  </a:cxn>
                  <a:cxn ang="0">
                    <a:pos x="717" y="30"/>
                  </a:cxn>
                  <a:cxn ang="0">
                    <a:pos x="920" y="84"/>
                  </a:cxn>
                  <a:cxn ang="0">
                    <a:pos x="1070" y="174"/>
                  </a:cxn>
                  <a:cxn ang="0">
                    <a:pos x="1153" y="300"/>
                  </a:cxn>
                  <a:cxn ang="0">
                    <a:pos x="1153" y="437"/>
                  </a:cxn>
                  <a:cxn ang="0">
                    <a:pos x="1070" y="557"/>
                  </a:cxn>
                  <a:cxn ang="0">
                    <a:pos x="920" y="647"/>
                  </a:cxn>
                  <a:cxn ang="0">
                    <a:pos x="717" y="701"/>
                  </a:cxn>
                  <a:cxn ang="0">
                    <a:pos x="604" y="707"/>
                  </a:cxn>
                </a:cxnLst>
                <a:rect l="0" t="0" r="r" b="b"/>
                <a:pathLst>
                  <a:path w="1201" h="731">
                    <a:moveTo>
                      <a:pt x="604" y="0"/>
                    </a:moveTo>
                    <a:lnTo>
                      <a:pt x="484" y="6"/>
                    </a:lnTo>
                    <a:lnTo>
                      <a:pt x="370" y="30"/>
                    </a:lnTo>
                    <a:lnTo>
                      <a:pt x="263" y="60"/>
                    </a:lnTo>
                    <a:lnTo>
                      <a:pt x="179" y="108"/>
                    </a:lnTo>
                    <a:lnTo>
                      <a:pt x="101" y="162"/>
                    </a:lnTo>
                    <a:lnTo>
                      <a:pt x="48" y="222"/>
                    </a:lnTo>
                    <a:lnTo>
                      <a:pt x="12" y="294"/>
                    </a:lnTo>
                    <a:lnTo>
                      <a:pt x="6" y="330"/>
                    </a:lnTo>
                    <a:lnTo>
                      <a:pt x="0" y="366"/>
                    </a:lnTo>
                    <a:lnTo>
                      <a:pt x="6" y="401"/>
                    </a:lnTo>
                    <a:lnTo>
                      <a:pt x="12" y="437"/>
                    </a:lnTo>
                    <a:lnTo>
                      <a:pt x="48" y="509"/>
                    </a:lnTo>
                    <a:lnTo>
                      <a:pt x="101" y="569"/>
                    </a:lnTo>
                    <a:lnTo>
                      <a:pt x="179" y="623"/>
                    </a:lnTo>
                    <a:lnTo>
                      <a:pt x="263" y="671"/>
                    </a:lnTo>
                    <a:lnTo>
                      <a:pt x="370" y="701"/>
                    </a:lnTo>
                    <a:lnTo>
                      <a:pt x="484" y="725"/>
                    </a:lnTo>
                    <a:lnTo>
                      <a:pt x="604" y="731"/>
                    </a:lnTo>
                    <a:lnTo>
                      <a:pt x="723" y="725"/>
                    </a:lnTo>
                    <a:lnTo>
                      <a:pt x="837" y="701"/>
                    </a:lnTo>
                    <a:lnTo>
                      <a:pt x="938" y="671"/>
                    </a:lnTo>
                    <a:lnTo>
                      <a:pt x="1028" y="623"/>
                    </a:lnTo>
                    <a:lnTo>
                      <a:pt x="1100" y="569"/>
                    </a:lnTo>
                    <a:lnTo>
                      <a:pt x="1153" y="509"/>
                    </a:lnTo>
                    <a:lnTo>
                      <a:pt x="1189" y="437"/>
                    </a:lnTo>
                    <a:lnTo>
                      <a:pt x="1201" y="401"/>
                    </a:lnTo>
                    <a:lnTo>
                      <a:pt x="1201" y="366"/>
                    </a:lnTo>
                    <a:lnTo>
                      <a:pt x="1201" y="330"/>
                    </a:lnTo>
                    <a:lnTo>
                      <a:pt x="1189" y="294"/>
                    </a:lnTo>
                    <a:lnTo>
                      <a:pt x="1153" y="222"/>
                    </a:lnTo>
                    <a:lnTo>
                      <a:pt x="1100" y="162"/>
                    </a:lnTo>
                    <a:lnTo>
                      <a:pt x="1028" y="108"/>
                    </a:lnTo>
                    <a:lnTo>
                      <a:pt x="938" y="60"/>
                    </a:lnTo>
                    <a:lnTo>
                      <a:pt x="837" y="30"/>
                    </a:lnTo>
                    <a:lnTo>
                      <a:pt x="723" y="6"/>
                    </a:lnTo>
                    <a:lnTo>
                      <a:pt x="604" y="0"/>
                    </a:lnTo>
                    <a:lnTo>
                      <a:pt x="604" y="0"/>
                    </a:lnTo>
                    <a:close/>
                    <a:moveTo>
                      <a:pt x="604" y="707"/>
                    </a:moveTo>
                    <a:lnTo>
                      <a:pt x="490" y="701"/>
                    </a:lnTo>
                    <a:lnTo>
                      <a:pt x="382" y="683"/>
                    </a:lnTo>
                    <a:lnTo>
                      <a:pt x="287" y="647"/>
                    </a:lnTo>
                    <a:lnTo>
                      <a:pt x="203" y="611"/>
                    </a:lnTo>
                    <a:lnTo>
                      <a:pt x="131" y="557"/>
                    </a:lnTo>
                    <a:lnTo>
                      <a:pt x="83" y="497"/>
                    </a:lnTo>
                    <a:lnTo>
                      <a:pt x="48" y="437"/>
                    </a:lnTo>
                    <a:lnTo>
                      <a:pt x="42" y="401"/>
                    </a:lnTo>
                    <a:lnTo>
                      <a:pt x="36" y="366"/>
                    </a:lnTo>
                    <a:lnTo>
                      <a:pt x="42" y="330"/>
                    </a:lnTo>
                    <a:lnTo>
                      <a:pt x="48" y="300"/>
                    </a:lnTo>
                    <a:lnTo>
                      <a:pt x="83" y="234"/>
                    </a:lnTo>
                    <a:lnTo>
                      <a:pt x="131" y="174"/>
                    </a:lnTo>
                    <a:lnTo>
                      <a:pt x="203" y="126"/>
                    </a:lnTo>
                    <a:lnTo>
                      <a:pt x="287" y="84"/>
                    </a:lnTo>
                    <a:lnTo>
                      <a:pt x="382" y="54"/>
                    </a:lnTo>
                    <a:lnTo>
                      <a:pt x="490" y="30"/>
                    </a:lnTo>
                    <a:lnTo>
                      <a:pt x="604" y="24"/>
                    </a:lnTo>
                    <a:lnTo>
                      <a:pt x="717" y="30"/>
                    </a:lnTo>
                    <a:lnTo>
                      <a:pt x="825" y="54"/>
                    </a:lnTo>
                    <a:lnTo>
                      <a:pt x="920" y="84"/>
                    </a:lnTo>
                    <a:lnTo>
                      <a:pt x="1004" y="126"/>
                    </a:lnTo>
                    <a:lnTo>
                      <a:pt x="1070" y="174"/>
                    </a:lnTo>
                    <a:lnTo>
                      <a:pt x="1124" y="234"/>
                    </a:lnTo>
                    <a:lnTo>
                      <a:pt x="1153" y="300"/>
                    </a:lnTo>
                    <a:lnTo>
                      <a:pt x="1165" y="366"/>
                    </a:lnTo>
                    <a:lnTo>
                      <a:pt x="1153" y="437"/>
                    </a:lnTo>
                    <a:lnTo>
                      <a:pt x="1124" y="497"/>
                    </a:lnTo>
                    <a:lnTo>
                      <a:pt x="1070" y="557"/>
                    </a:lnTo>
                    <a:lnTo>
                      <a:pt x="1004" y="611"/>
                    </a:lnTo>
                    <a:lnTo>
                      <a:pt x="920" y="647"/>
                    </a:lnTo>
                    <a:lnTo>
                      <a:pt x="825" y="683"/>
                    </a:lnTo>
                    <a:lnTo>
                      <a:pt x="717" y="701"/>
                    </a:lnTo>
                    <a:lnTo>
                      <a:pt x="604" y="707"/>
                    </a:lnTo>
                    <a:lnTo>
                      <a:pt x="604" y="707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3830" name="Freeform 38"/>
              <p:cNvSpPr>
                <a:spLocks/>
              </p:cNvSpPr>
              <p:nvPr/>
            </p:nvSpPr>
            <p:spPr bwMode="hidden">
              <a:xfrm>
                <a:off x="4128" y="3366"/>
                <a:ext cx="544" cy="737"/>
              </a:xfrm>
              <a:custGeom>
                <a:avLst/>
                <a:gdLst/>
                <a:ahLst/>
                <a:cxnLst>
                  <a:cxn ang="0">
                    <a:pos x="24" y="402"/>
                  </a:cxn>
                  <a:cxn ang="0">
                    <a:pos x="36" y="330"/>
                  </a:cxn>
                  <a:cxn ang="0">
                    <a:pos x="66" y="264"/>
                  </a:cxn>
                  <a:cxn ang="0">
                    <a:pos x="108" y="204"/>
                  </a:cxn>
                  <a:cxn ang="0">
                    <a:pos x="173" y="150"/>
                  </a:cxn>
                  <a:cxn ang="0">
                    <a:pos x="251" y="102"/>
                  </a:cxn>
                  <a:cxn ang="0">
                    <a:pos x="335" y="60"/>
                  </a:cxn>
                  <a:cxn ang="0">
                    <a:pos x="436" y="30"/>
                  </a:cxn>
                  <a:cxn ang="0">
                    <a:pos x="544" y="12"/>
                  </a:cxn>
                  <a:cxn ang="0">
                    <a:pos x="544" y="0"/>
                  </a:cxn>
                  <a:cxn ang="0">
                    <a:pos x="430" y="18"/>
                  </a:cxn>
                  <a:cxn ang="0">
                    <a:pos x="329" y="48"/>
                  </a:cxn>
                  <a:cxn ang="0">
                    <a:pos x="233" y="90"/>
                  </a:cxn>
                  <a:cxn ang="0">
                    <a:pos x="155" y="138"/>
                  </a:cxn>
                  <a:cxn ang="0">
                    <a:pos x="90" y="198"/>
                  </a:cxn>
                  <a:cxn ang="0">
                    <a:pos x="42" y="258"/>
                  </a:cxn>
                  <a:cxn ang="0">
                    <a:pos x="12" y="330"/>
                  </a:cxn>
                  <a:cxn ang="0">
                    <a:pos x="0" y="402"/>
                  </a:cxn>
                  <a:cxn ang="0">
                    <a:pos x="6" y="455"/>
                  </a:cxn>
                  <a:cxn ang="0">
                    <a:pos x="18" y="503"/>
                  </a:cxn>
                  <a:cxn ang="0">
                    <a:pos x="42" y="545"/>
                  </a:cxn>
                  <a:cxn ang="0">
                    <a:pos x="78" y="593"/>
                  </a:cxn>
                  <a:cxn ang="0">
                    <a:pos x="114" y="635"/>
                  </a:cxn>
                  <a:cxn ang="0">
                    <a:pos x="161" y="671"/>
                  </a:cxn>
                  <a:cxn ang="0">
                    <a:pos x="221" y="707"/>
                  </a:cxn>
                  <a:cxn ang="0">
                    <a:pos x="281" y="737"/>
                  </a:cxn>
                  <a:cxn ang="0">
                    <a:pos x="323" y="737"/>
                  </a:cxn>
                  <a:cxn ang="0">
                    <a:pos x="257" y="707"/>
                  </a:cxn>
                  <a:cxn ang="0">
                    <a:pos x="203" y="671"/>
                  </a:cxn>
                  <a:cxn ang="0">
                    <a:pos x="149" y="635"/>
                  </a:cxn>
                  <a:cxn ang="0">
                    <a:pos x="108" y="593"/>
                  </a:cxn>
                  <a:cxn ang="0">
                    <a:pos x="72" y="551"/>
                  </a:cxn>
                  <a:cxn ang="0">
                    <a:pos x="48" y="503"/>
                  </a:cxn>
                  <a:cxn ang="0">
                    <a:pos x="30" y="455"/>
                  </a:cxn>
                  <a:cxn ang="0">
                    <a:pos x="24" y="402"/>
                  </a:cxn>
                  <a:cxn ang="0">
                    <a:pos x="24" y="402"/>
                  </a:cxn>
                </a:cxnLst>
                <a:rect l="0" t="0" r="r" b="b"/>
                <a:pathLst>
                  <a:path w="544" h="737">
                    <a:moveTo>
                      <a:pt x="24" y="402"/>
                    </a:moveTo>
                    <a:lnTo>
                      <a:pt x="36" y="330"/>
                    </a:lnTo>
                    <a:lnTo>
                      <a:pt x="66" y="264"/>
                    </a:lnTo>
                    <a:lnTo>
                      <a:pt x="108" y="204"/>
                    </a:lnTo>
                    <a:lnTo>
                      <a:pt x="173" y="150"/>
                    </a:lnTo>
                    <a:lnTo>
                      <a:pt x="251" y="102"/>
                    </a:lnTo>
                    <a:lnTo>
                      <a:pt x="335" y="60"/>
                    </a:lnTo>
                    <a:lnTo>
                      <a:pt x="436" y="30"/>
                    </a:lnTo>
                    <a:lnTo>
                      <a:pt x="544" y="12"/>
                    </a:lnTo>
                    <a:lnTo>
                      <a:pt x="544" y="0"/>
                    </a:lnTo>
                    <a:lnTo>
                      <a:pt x="430" y="18"/>
                    </a:lnTo>
                    <a:lnTo>
                      <a:pt x="329" y="48"/>
                    </a:lnTo>
                    <a:lnTo>
                      <a:pt x="233" y="90"/>
                    </a:lnTo>
                    <a:lnTo>
                      <a:pt x="155" y="138"/>
                    </a:lnTo>
                    <a:lnTo>
                      <a:pt x="90" y="198"/>
                    </a:lnTo>
                    <a:lnTo>
                      <a:pt x="42" y="258"/>
                    </a:lnTo>
                    <a:lnTo>
                      <a:pt x="12" y="330"/>
                    </a:lnTo>
                    <a:lnTo>
                      <a:pt x="0" y="402"/>
                    </a:lnTo>
                    <a:lnTo>
                      <a:pt x="6" y="455"/>
                    </a:lnTo>
                    <a:lnTo>
                      <a:pt x="18" y="503"/>
                    </a:lnTo>
                    <a:lnTo>
                      <a:pt x="42" y="545"/>
                    </a:lnTo>
                    <a:lnTo>
                      <a:pt x="78" y="593"/>
                    </a:lnTo>
                    <a:lnTo>
                      <a:pt x="114" y="635"/>
                    </a:lnTo>
                    <a:lnTo>
                      <a:pt x="161" y="671"/>
                    </a:lnTo>
                    <a:lnTo>
                      <a:pt x="221" y="707"/>
                    </a:lnTo>
                    <a:lnTo>
                      <a:pt x="281" y="737"/>
                    </a:lnTo>
                    <a:lnTo>
                      <a:pt x="323" y="737"/>
                    </a:lnTo>
                    <a:lnTo>
                      <a:pt x="257" y="707"/>
                    </a:lnTo>
                    <a:lnTo>
                      <a:pt x="203" y="671"/>
                    </a:lnTo>
                    <a:lnTo>
                      <a:pt x="149" y="635"/>
                    </a:lnTo>
                    <a:lnTo>
                      <a:pt x="108" y="593"/>
                    </a:lnTo>
                    <a:lnTo>
                      <a:pt x="72" y="551"/>
                    </a:lnTo>
                    <a:lnTo>
                      <a:pt x="48" y="503"/>
                    </a:lnTo>
                    <a:lnTo>
                      <a:pt x="30" y="455"/>
                    </a:lnTo>
                    <a:lnTo>
                      <a:pt x="24" y="402"/>
                    </a:lnTo>
                    <a:lnTo>
                      <a:pt x="24" y="40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3831" name="Freeform 39"/>
              <p:cNvSpPr>
                <a:spLocks/>
              </p:cNvSpPr>
              <p:nvPr/>
            </p:nvSpPr>
            <p:spPr bwMode="hidden">
              <a:xfrm>
                <a:off x="4792" y="3360"/>
                <a:ext cx="609" cy="252"/>
              </a:xfrm>
              <a:custGeom>
                <a:avLst/>
                <a:gdLst/>
                <a:ahLst/>
                <a:cxnLst>
                  <a:cxn ang="0">
                    <a:pos x="12" y="12"/>
                  </a:cxn>
                  <a:cxn ang="0">
                    <a:pos x="113" y="18"/>
                  </a:cxn>
                  <a:cxn ang="0">
                    <a:pos x="203" y="30"/>
                  </a:cxn>
                  <a:cxn ang="0">
                    <a:pos x="292" y="48"/>
                  </a:cxn>
                  <a:cxn ang="0">
                    <a:pos x="376" y="78"/>
                  </a:cxn>
                  <a:cxn ang="0">
                    <a:pos x="448" y="114"/>
                  </a:cxn>
                  <a:cxn ang="0">
                    <a:pos x="514" y="156"/>
                  </a:cxn>
                  <a:cxn ang="0">
                    <a:pos x="567" y="198"/>
                  </a:cxn>
                  <a:cxn ang="0">
                    <a:pos x="609" y="252"/>
                  </a:cxn>
                  <a:cxn ang="0">
                    <a:pos x="609" y="216"/>
                  </a:cxn>
                  <a:cxn ang="0">
                    <a:pos x="561" y="168"/>
                  </a:cxn>
                  <a:cxn ang="0">
                    <a:pos x="502" y="126"/>
                  </a:cxn>
                  <a:cxn ang="0">
                    <a:pos x="436" y="90"/>
                  </a:cxn>
                  <a:cxn ang="0">
                    <a:pos x="364" y="60"/>
                  </a:cxn>
                  <a:cxn ang="0">
                    <a:pos x="286" y="36"/>
                  </a:cxn>
                  <a:cxn ang="0">
                    <a:pos x="197" y="18"/>
                  </a:cxn>
                  <a:cxn ang="0">
                    <a:pos x="107" y="6"/>
                  </a:cxn>
                  <a:cxn ang="0">
                    <a:pos x="12" y="0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6" y="12"/>
                  </a:cxn>
                  <a:cxn ang="0">
                    <a:pos x="12" y="12"/>
                  </a:cxn>
                  <a:cxn ang="0">
                    <a:pos x="12" y="12"/>
                  </a:cxn>
                </a:cxnLst>
                <a:rect l="0" t="0" r="r" b="b"/>
                <a:pathLst>
                  <a:path w="609" h="252">
                    <a:moveTo>
                      <a:pt x="12" y="12"/>
                    </a:moveTo>
                    <a:lnTo>
                      <a:pt x="113" y="18"/>
                    </a:lnTo>
                    <a:lnTo>
                      <a:pt x="203" y="30"/>
                    </a:lnTo>
                    <a:lnTo>
                      <a:pt x="292" y="48"/>
                    </a:lnTo>
                    <a:lnTo>
                      <a:pt x="376" y="78"/>
                    </a:lnTo>
                    <a:lnTo>
                      <a:pt x="448" y="114"/>
                    </a:lnTo>
                    <a:lnTo>
                      <a:pt x="514" y="156"/>
                    </a:lnTo>
                    <a:lnTo>
                      <a:pt x="567" y="198"/>
                    </a:lnTo>
                    <a:lnTo>
                      <a:pt x="609" y="252"/>
                    </a:lnTo>
                    <a:lnTo>
                      <a:pt x="609" y="216"/>
                    </a:lnTo>
                    <a:lnTo>
                      <a:pt x="561" y="168"/>
                    </a:lnTo>
                    <a:lnTo>
                      <a:pt x="502" y="126"/>
                    </a:lnTo>
                    <a:lnTo>
                      <a:pt x="436" y="90"/>
                    </a:lnTo>
                    <a:lnTo>
                      <a:pt x="364" y="60"/>
                    </a:lnTo>
                    <a:lnTo>
                      <a:pt x="286" y="36"/>
                    </a:lnTo>
                    <a:lnTo>
                      <a:pt x="197" y="18"/>
                    </a:lnTo>
                    <a:lnTo>
                      <a:pt x="107" y="6"/>
                    </a:lnTo>
                    <a:lnTo>
                      <a:pt x="12" y="0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6" y="12"/>
                    </a:lnTo>
                    <a:lnTo>
                      <a:pt x="12" y="12"/>
                    </a:lnTo>
                    <a:lnTo>
                      <a:pt x="12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3832" name="Freeform 40"/>
              <p:cNvSpPr>
                <a:spLocks/>
              </p:cNvSpPr>
              <p:nvPr/>
            </p:nvSpPr>
            <p:spPr bwMode="hidden">
              <a:xfrm>
                <a:off x="5246" y="4007"/>
                <a:ext cx="72" cy="54"/>
              </a:xfrm>
              <a:custGeom>
                <a:avLst/>
                <a:gdLst/>
                <a:ahLst/>
                <a:cxnLst>
                  <a:cxn ang="0">
                    <a:pos x="72" y="0"/>
                  </a:cxn>
                  <a:cxn ang="0">
                    <a:pos x="36" y="30"/>
                  </a:cxn>
                  <a:cxn ang="0">
                    <a:pos x="0" y="54"/>
                  </a:cxn>
                  <a:cxn ang="0">
                    <a:pos x="36" y="54"/>
                  </a:cxn>
                  <a:cxn ang="0">
                    <a:pos x="54" y="42"/>
                  </a:cxn>
                  <a:cxn ang="0">
                    <a:pos x="72" y="24"/>
                  </a:cxn>
                  <a:cxn ang="0">
                    <a:pos x="72" y="24"/>
                  </a:cxn>
                  <a:cxn ang="0">
                    <a:pos x="72" y="0"/>
                  </a:cxn>
                  <a:cxn ang="0">
                    <a:pos x="72" y="0"/>
                  </a:cxn>
                </a:cxnLst>
                <a:rect l="0" t="0" r="r" b="b"/>
                <a:pathLst>
                  <a:path w="72" h="54">
                    <a:moveTo>
                      <a:pt x="72" y="0"/>
                    </a:moveTo>
                    <a:lnTo>
                      <a:pt x="36" y="30"/>
                    </a:lnTo>
                    <a:lnTo>
                      <a:pt x="0" y="54"/>
                    </a:lnTo>
                    <a:lnTo>
                      <a:pt x="36" y="54"/>
                    </a:lnTo>
                    <a:lnTo>
                      <a:pt x="54" y="42"/>
                    </a:lnTo>
                    <a:lnTo>
                      <a:pt x="72" y="24"/>
                    </a:lnTo>
                    <a:lnTo>
                      <a:pt x="72" y="24"/>
                    </a:lnTo>
                    <a:lnTo>
                      <a:pt x="72" y="0"/>
                    </a:lnTo>
                    <a:lnTo>
                      <a:pt x="7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3833" name="Freeform 41"/>
              <p:cNvSpPr>
                <a:spLocks/>
              </p:cNvSpPr>
              <p:nvPr/>
            </p:nvSpPr>
            <p:spPr bwMode="hidden">
              <a:xfrm>
                <a:off x="4505" y="4073"/>
                <a:ext cx="705" cy="108"/>
              </a:xfrm>
              <a:custGeom>
                <a:avLst/>
                <a:gdLst/>
                <a:ahLst/>
                <a:cxnLst>
                  <a:cxn ang="0">
                    <a:pos x="299" y="90"/>
                  </a:cxn>
                  <a:cxn ang="0">
                    <a:pos x="221" y="90"/>
                  </a:cxn>
                  <a:cxn ang="0">
                    <a:pos x="143" y="78"/>
                  </a:cxn>
                  <a:cxn ang="0">
                    <a:pos x="0" y="48"/>
                  </a:cxn>
                  <a:cxn ang="0">
                    <a:pos x="0" y="66"/>
                  </a:cxn>
                  <a:cxn ang="0">
                    <a:pos x="143" y="96"/>
                  </a:cxn>
                  <a:cxn ang="0">
                    <a:pos x="221" y="108"/>
                  </a:cxn>
                  <a:cxn ang="0">
                    <a:pos x="299" y="108"/>
                  </a:cxn>
                  <a:cxn ang="0">
                    <a:pos x="412" y="102"/>
                  </a:cxn>
                  <a:cxn ang="0">
                    <a:pos x="520" y="84"/>
                  </a:cxn>
                  <a:cxn ang="0">
                    <a:pos x="615" y="60"/>
                  </a:cxn>
                  <a:cxn ang="0">
                    <a:pos x="705" y="24"/>
                  </a:cxn>
                  <a:cxn ang="0">
                    <a:pos x="705" y="0"/>
                  </a:cxn>
                  <a:cxn ang="0">
                    <a:pos x="615" y="42"/>
                  </a:cxn>
                  <a:cxn ang="0">
                    <a:pos x="520" y="66"/>
                  </a:cxn>
                  <a:cxn ang="0">
                    <a:pos x="412" y="84"/>
                  </a:cxn>
                  <a:cxn ang="0">
                    <a:pos x="299" y="90"/>
                  </a:cxn>
                  <a:cxn ang="0">
                    <a:pos x="299" y="90"/>
                  </a:cxn>
                </a:cxnLst>
                <a:rect l="0" t="0" r="r" b="b"/>
                <a:pathLst>
                  <a:path w="705" h="108">
                    <a:moveTo>
                      <a:pt x="299" y="90"/>
                    </a:moveTo>
                    <a:lnTo>
                      <a:pt x="221" y="90"/>
                    </a:lnTo>
                    <a:lnTo>
                      <a:pt x="143" y="78"/>
                    </a:lnTo>
                    <a:lnTo>
                      <a:pt x="0" y="48"/>
                    </a:lnTo>
                    <a:lnTo>
                      <a:pt x="0" y="66"/>
                    </a:lnTo>
                    <a:lnTo>
                      <a:pt x="143" y="96"/>
                    </a:lnTo>
                    <a:lnTo>
                      <a:pt x="221" y="108"/>
                    </a:lnTo>
                    <a:lnTo>
                      <a:pt x="299" y="108"/>
                    </a:lnTo>
                    <a:lnTo>
                      <a:pt x="412" y="102"/>
                    </a:lnTo>
                    <a:lnTo>
                      <a:pt x="520" y="84"/>
                    </a:lnTo>
                    <a:lnTo>
                      <a:pt x="615" y="60"/>
                    </a:lnTo>
                    <a:lnTo>
                      <a:pt x="705" y="24"/>
                    </a:lnTo>
                    <a:lnTo>
                      <a:pt x="705" y="0"/>
                    </a:lnTo>
                    <a:lnTo>
                      <a:pt x="615" y="42"/>
                    </a:lnTo>
                    <a:lnTo>
                      <a:pt x="520" y="66"/>
                    </a:lnTo>
                    <a:lnTo>
                      <a:pt x="412" y="84"/>
                    </a:lnTo>
                    <a:lnTo>
                      <a:pt x="299" y="90"/>
                    </a:lnTo>
                    <a:lnTo>
                      <a:pt x="29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3834" name="Freeform 42"/>
              <p:cNvSpPr>
                <a:spLocks/>
              </p:cNvSpPr>
              <p:nvPr/>
            </p:nvSpPr>
            <p:spPr bwMode="hidden">
              <a:xfrm>
                <a:off x="5336" y="3654"/>
                <a:ext cx="143" cy="341"/>
              </a:xfrm>
              <a:custGeom>
                <a:avLst/>
                <a:gdLst/>
                <a:ahLst/>
                <a:cxnLst>
                  <a:cxn ang="0">
                    <a:pos x="119" y="114"/>
                  </a:cxn>
                  <a:cxn ang="0">
                    <a:pos x="113" y="173"/>
                  </a:cxn>
                  <a:cxn ang="0">
                    <a:pos x="89" y="239"/>
                  </a:cxn>
                  <a:cxn ang="0">
                    <a:pos x="47" y="293"/>
                  </a:cxn>
                  <a:cxn ang="0">
                    <a:pos x="0" y="341"/>
                  </a:cxn>
                  <a:cxn ang="0">
                    <a:pos x="29" y="341"/>
                  </a:cxn>
                  <a:cxn ang="0">
                    <a:pos x="77" y="287"/>
                  </a:cxn>
                  <a:cxn ang="0">
                    <a:pos x="113" y="233"/>
                  </a:cxn>
                  <a:cxn ang="0">
                    <a:pos x="137" y="173"/>
                  </a:cxn>
                  <a:cxn ang="0">
                    <a:pos x="143" y="114"/>
                  </a:cxn>
                  <a:cxn ang="0">
                    <a:pos x="137" y="60"/>
                  </a:cxn>
                  <a:cxn ang="0">
                    <a:pos x="119" y="0"/>
                  </a:cxn>
                  <a:cxn ang="0">
                    <a:pos x="89" y="0"/>
                  </a:cxn>
                  <a:cxn ang="0">
                    <a:pos x="113" y="60"/>
                  </a:cxn>
                  <a:cxn ang="0">
                    <a:pos x="119" y="114"/>
                  </a:cxn>
                  <a:cxn ang="0">
                    <a:pos x="119" y="114"/>
                  </a:cxn>
                </a:cxnLst>
                <a:rect l="0" t="0" r="r" b="b"/>
                <a:pathLst>
                  <a:path w="143" h="341">
                    <a:moveTo>
                      <a:pt x="119" y="114"/>
                    </a:moveTo>
                    <a:lnTo>
                      <a:pt x="113" y="173"/>
                    </a:lnTo>
                    <a:lnTo>
                      <a:pt x="89" y="239"/>
                    </a:lnTo>
                    <a:lnTo>
                      <a:pt x="47" y="293"/>
                    </a:lnTo>
                    <a:lnTo>
                      <a:pt x="0" y="341"/>
                    </a:lnTo>
                    <a:lnTo>
                      <a:pt x="29" y="341"/>
                    </a:lnTo>
                    <a:lnTo>
                      <a:pt x="77" y="287"/>
                    </a:lnTo>
                    <a:lnTo>
                      <a:pt x="113" y="233"/>
                    </a:lnTo>
                    <a:lnTo>
                      <a:pt x="137" y="173"/>
                    </a:lnTo>
                    <a:lnTo>
                      <a:pt x="143" y="114"/>
                    </a:lnTo>
                    <a:lnTo>
                      <a:pt x="137" y="60"/>
                    </a:lnTo>
                    <a:lnTo>
                      <a:pt x="119" y="0"/>
                    </a:lnTo>
                    <a:lnTo>
                      <a:pt x="89" y="0"/>
                    </a:lnTo>
                    <a:lnTo>
                      <a:pt x="113" y="60"/>
                    </a:lnTo>
                    <a:lnTo>
                      <a:pt x="119" y="114"/>
                    </a:lnTo>
                    <a:lnTo>
                      <a:pt x="119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3835" name="Freeform 43"/>
              <p:cNvSpPr>
                <a:spLocks/>
              </p:cNvSpPr>
              <p:nvPr/>
            </p:nvSpPr>
            <p:spPr bwMode="hidden">
              <a:xfrm>
                <a:off x="5061" y="3624"/>
                <a:ext cx="83" cy="90"/>
              </a:xfrm>
              <a:custGeom>
                <a:avLst/>
                <a:gdLst/>
                <a:ahLst/>
                <a:cxnLst>
                  <a:cxn ang="0">
                    <a:pos x="59" y="90"/>
                  </a:cxn>
                  <a:cxn ang="0">
                    <a:pos x="83" y="84"/>
                  </a:cxn>
                  <a:cxn ang="0">
                    <a:pos x="71" y="60"/>
                  </a:cxn>
                  <a:cxn ang="0">
                    <a:pos x="53" y="42"/>
                  </a:cxn>
                  <a:cxn ang="0">
                    <a:pos x="6" y="0"/>
                  </a:cxn>
                  <a:cxn ang="0">
                    <a:pos x="0" y="18"/>
                  </a:cxn>
                  <a:cxn ang="0">
                    <a:pos x="35" y="48"/>
                  </a:cxn>
                  <a:cxn ang="0">
                    <a:pos x="59" y="90"/>
                  </a:cxn>
                  <a:cxn ang="0">
                    <a:pos x="59" y="90"/>
                  </a:cxn>
                </a:cxnLst>
                <a:rect l="0" t="0" r="r" b="b"/>
                <a:pathLst>
                  <a:path w="83" h="90">
                    <a:moveTo>
                      <a:pt x="59" y="90"/>
                    </a:moveTo>
                    <a:lnTo>
                      <a:pt x="83" y="84"/>
                    </a:lnTo>
                    <a:lnTo>
                      <a:pt x="71" y="60"/>
                    </a:lnTo>
                    <a:lnTo>
                      <a:pt x="53" y="42"/>
                    </a:lnTo>
                    <a:lnTo>
                      <a:pt x="6" y="0"/>
                    </a:lnTo>
                    <a:lnTo>
                      <a:pt x="0" y="18"/>
                    </a:lnTo>
                    <a:lnTo>
                      <a:pt x="35" y="48"/>
                    </a:lnTo>
                    <a:lnTo>
                      <a:pt x="59" y="90"/>
                    </a:lnTo>
                    <a:lnTo>
                      <a:pt x="5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3836" name="Freeform 44"/>
              <p:cNvSpPr>
                <a:spLocks/>
              </p:cNvSpPr>
              <p:nvPr/>
            </p:nvSpPr>
            <p:spPr bwMode="hidden">
              <a:xfrm>
                <a:off x="4445" y="3552"/>
                <a:ext cx="717" cy="431"/>
              </a:xfrm>
              <a:custGeom>
                <a:avLst/>
                <a:gdLst/>
                <a:ahLst/>
                <a:cxnLst>
                  <a:cxn ang="0">
                    <a:pos x="693" y="216"/>
                  </a:cxn>
                  <a:cxn ang="0">
                    <a:pos x="687" y="257"/>
                  </a:cxn>
                  <a:cxn ang="0">
                    <a:pos x="669" y="293"/>
                  </a:cxn>
                  <a:cxn ang="0">
                    <a:pos x="633" y="329"/>
                  </a:cxn>
                  <a:cxn ang="0">
                    <a:pos x="598" y="359"/>
                  </a:cxn>
                  <a:cxn ang="0">
                    <a:pos x="544" y="383"/>
                  </a:cxn>
                  <a:cxn ang="0">
                    <a:pos x="490" y="401"/>
                  </a:cxn>
                  <a:cxn ang="0">
                    <a:pos x="424" y="413"/>
                  </a:cxn>
                  <a:cxn ang="0">
                    <a:pos x="359" y="419"/>
                  </a:cxn>
                  <a:cxn ang="0">
                    <a:pos x="293" y="413"/>
                  </a:cxn>
                  <a:cxn ang="0">
                    <a:pos x="227" y="401"/>
                  </a:cxn>
                  <a:cxn ang="0">
                    <a:pos x="173" y="383"/>
                  </a:cxn>
                  <a:cxn ang="0">
                    <a:pos x="119" y="359"/>
                  </a:cxn>
                  <a:cxn ang="0">
                    <a:pos x="84" y="329"/>
                  </a:cxn>
                  <a:cxn ang="0">
                    <a:pos x="48" y="293"/>
                  </a:cxn>
                  <a:cxn ang="0">
                    <a:pos x="30" y="257"/>
                  </a:cxn>
                  <a:cxn ang="0">
                    <a:pos x="24" y="216"/>
                  </a:cxn>
                  <a:cxn ang="0">
                    <a:pos x="30" y="174"/>
                  </a:cxn>
                  <a:cxn ang="0">
                    <a:pos x="48" y="138"/>
                  </a:cxn>
                  <a:cxn ang="0">
                    <a:pos x="84" y="102"/>
                  </a:cxn>
                  <a:cxn ang="0">
                    <a:pos x="119" y="72"/>
                  </a:cxn>
                  <a:cxn ang="0">
                    <a:pos x="173" y="48"/>
                  </a:cxn>
                  <a:cxn ang="0">
                    <a:pos x="227" y="30"/>
                  </a:cxn>
                  <a:cxn ang="0">
                    <a:pos x="293" y="18"/>
                  </a:cxn>
                  <a:cxn ang="0">
                    <a:pos x="359" y="12"/>
                  </a:cxn>
                  <a:cxn ang="0">
                    <a:pos x="418" y="18"/>
                  </a:cxn>
                  <a:cxn ang="0">
                    <a:pos x="478" y="30"/>
                  </a:cxn>
                  <a:cxn ang="0">
                    <a:pos x="532" y="48"/>
                  </a:cxn>
                  <a:cxn ang="0">
                    <a:pos x="580" y="66"/>
                  </a:cxn>
                  <a:cxn ang="0">
                    <a:pos x="586" y="48"/>
                  </a:cxn>
                  <a:cxn ang="0">
                    <a:pos x="478" y="12"/>
                  </a:cxn>
                  <a:cxn ang="0">
                    <a:pos x="418" y="6"/>
                  </a:cxn>
                  <a:cxn ang="0">
                    <a:pos x="359" y="0"/>
                  </a:cxn>
                  <a:cxn ang="0">
                    <a:pos x="287" y="6"/>
                  </a:cxn>
                  <a:cxn ang="0">
                    <a:pos x="221" y="18"/>
                  </a:cxn>
                  <a:cxn ang="0">
                    <a:pos x="161" y="36"/>
                  </a:cxn>
                  <a:cxn ang="0">
                    <a:pos x="107" y="66"/>
                  </a:cxn>
                  <a:cxn ang="0">
                    <a:pos x="60" y="96"/>
                  </a:cxn>
                  <a:cxn ang="0">
                    <a:pos x="30" y="132"/>
                  </a:cxn>
                  <a:cxn ang="0">
                    <a:pos x="6" y="174"/>
                  </a:cxn>
                  <a:cxn ang="0">
                    <a:pos x="0" y="216"/>
                  </a:cxn>
                  <a:cxn ang="0">
                    <a:pos x="6" y="257"/>
                  </a:cxn>
                  <a:cxn ang="0">
                    <a:pos x="30" y="299"/>
                  </a:cxn>
                  <a:cxn ang="0">
                    <a:pos x="60" y="335"/>
                  </a:cxn>
                  <a:cxn ang="0">
                    <a:pos x="107" y="371"/>
                  </a:cxn>
                  <a:cxn ang="0">
                    <a:pos x="161" y="395"/>
                  </a:cxn>
                  <a:cxn ang="0">
                    <a:pos x="221" y="413"/>
                  </a:cxn>
                  <a:cxn ang="0">
                    <a:pos x="287" y="425"/>
                  </a:cxn>
                  <a:cxn ang="0">
                    <a:pos x="359" y="431"/>
                  </a:cxn>
                  <a:cxn ang="0">
                    <a:pos x="430" y="425"/>
                  </a:cxn>
                  <a:cxn ang="0">
                    <a:pos x="496" y="413"/>
                  </a:cxn>
                  <a:cxn ang="0">
                    <a:pos x="562" y="395"/>
                  </a:cxn>
                  <a:cxn ang="0">
                    <a:pos x="610" y="371"/>
                  </a:cxn>
                  <a:cxn ang="0">
                    <a:pos x="657" y="335"/>
                  </a:cxn>
                  <a:cxn ang="0">
                    <a:pos x="687" y="299"/>
                  </a:cxn>
                  <a:cxn ang="0">
                    <a:pos x="711" y="257"/>
                  </a:cxn>
                  <a:cxn ang="0">
                    <a:pos x="717" y="216"/>
                  </a:cxn>
                  <a:cxn ang="0">
                    <a:pos x="717" y="204"/>
                  </a:cxn>
                  <a:cxn ang="0">
                    <a:pos x="711" y="192"/>
                  </a:cxn>
                  <a:cxn ang="0">
                    <a:pos x="687" y="198"/>
                  </a:cxn>
                  <a:cxn ang="0">
                    <a:pos x="693" y="210"/>
                  </a:cxn>
                  <a:cxn ang="0">
                    <a:pos x="693" y="216"/>
                  </a:cxn>
                  <a:cxn ang="0">
                    <a:pos x="693" y="216"/>
                  </a:cxn>
                </a:cxnLst>
                <a:rect l="0" t="0" r="r" b="b"/>
                <a:pathLst>
                  <a:path w="717" h="431">
                    <a:moveTo>
                      <a:pt x="693" y="216"/>
                    </a:moveTo>
                    <a:lnTo>
                      <a:pt x="687" y="257"/>
                    </a:lnTo>
                    <a:lnTo>
                      <a:pt x="669" y="293"/>
                    </a:lnTo>
                    <a:lnTo>
                      <a:pt x="633" y="329"/>
                    </a:lnTo>
                    <a:lnTo>
                      <a:pt x="598" y="359"/>
                    </a:lnTo>
                    <a:lnTo>
                      <a:pt x="544" y="383"/>
                    </a:lnTo>
                    <a:lnTo>
                      <a:pt x="490" y="401"/>
                    </a:lnTo>
                    <a:lnTo>
                      <a:pt x="424" y="413"/>
                    </a:lnTo>
                    <a:lnTo>
                      <a:pt x="359" y="419"/>
                    </a:lnTo>
                    <a:lnTo>
                      <a:pt x="293" y="413"/>
                    </a:lnTo>
                    <a:lnTo>
                      <a:pt x="227" y="401"/>
                    </a:lnTo>
                    <a:lnTo>
                      <a:pt x="173" y="383"/>
                    </a:lnTo>
                    <a:lnTo>
                      <a:pt x="119" y="359"/>
                    </a:lnTo>
                    <a:lnTo>
                      <a:pt x="84" y="329"/>
                    </a:lnTo>
                    <a:lnTo>
                      <a:pt x="48" y="293"/>
                    </a:lnTo>
                    <a:lnTo>
                      <a:pt x="30" y="257"/>
                    </a:lnTo>
                    <a:lnTo>
                      <a:pt x="24" y="216"/>
                    </a:lnTo>
                    <a:lnTo>
                      <a:pt x="30" y="174"/>
                    </a:lnTo>
                    <a:lnTo>
                      <a:pt x="48" y="138"/>
                    </a:lnTo>
                    <a:lnTo>
                      <a:pt x="84" y="102"/>
                    </a:lnTo>
                    <a:lnTo>
                      <a:pt x="119" y="72"/>
                    </a:lnTo>
                    <a:lnTo>
                      <a:pt x="173" y="48"/>
                    </a:lnTo>
                    <a:lnTo>
                      <a:pt x="227" y="30"/>
                    </a:lnTo>
                    <a:lnTo>
                      <a:pt x="293" y="18"/>
                    </a:lnTo>
                    <a:lnTo>
                      <a:pt x="359" y="12"/>
                    </a:lnTo>
                    <a:lnTo>
                      <a:pt x="418" y="18"/>
                    </a:lnTo>
                    <a:lnTo>
                      <a:pt x="478" y="30"/>
                    </a:lnTo>
                    <a:lnTo>
                      <a:pt x="532" y="48"/>
                    </a:lnTo>
                    <a:lnTo>
                      <a:pt x="580" y="66"/>
                    </a:lnTo>
                    <a:lnTo>
                      <a:pt x="586" y="48"/>
                    </a:lnTo>
                    <a:lnTo>
                      <a:pt x="478" y="12"/>
                    </a:lnTo>
                    <a:lnTo>
                      <a:pt x="418" y="6"/>
                    </a:lnTo>
                    <a:lnTo>
                      <a:pt x="359" y="0"/>
                    </a:lnTo>
                    <a:lnTo>
                      <a:pt x="287" y="6"/>
                    </a:lnTo>
                    <a:lnTo>
                      <a:pt x="221" y="18"/>
                    </a:lnTo>
                    <a:lnTo>
                      <a:pt x="161" y="36"/>
                    </a:lnTo>
                    <a:lnTo>
                      <a:pt x="107" y="66"/>
                    </a:lnTo>
                    <a:lnTo>
                      <a:pt x="60" y="96"/>
                    </a:lnTo>
                    <a:lnTo>
                      <a:pt x="30" y="132"/>
                    </a:lnTo>
                    <a:lnTo>
                      <a:pt x="6" y="174"/>
                    </a:lnTo>
                    <a:lnTo>
                      <a:pt x="0" y="216"/>
                    </a:lnTo>
                    <a:lnTo>
                      <a:pt x="6" y="257"/>
                    </a:lnTo>
                    <a:lnTo>
                      <a:pt x="30" y="299"/>
                    </a:lnTo>
                    <a:lnTo>
                      <a:pt x="60" y="335"/>
                    </a:lnTo>
                    <a:lnTo>
                      <a:pt x="107" y="371"/>
                    </a:lnTo>
                    <a:lnTo>
                      <a:pt x="161" y="395"/>
                    </a:lnTo>
                    <a:lnTo>
                      <a:pt x="221" y="413"/>
                    </a:lnTo>
                    <a:lnTo>
                      <a:pt x="287" y="425"/>
                    </a:lnTo>
                    <a:lnTo>
                      <a:pt x="359" y="431"/>
                    </a:lnTo>
                    <a:lnTo>
                      <a:pt x="430" y="425"/>
                    </a:lnTo>
                    <a:lnTo>
                      <a:pt x="496" y="413"/>
                    </a:lnTo>
                    <a:lnTo>
                      <a:pt x="562" y="395"/>
                    </a:lnTo>
                    <a:lnTo>
                      <a:pt x="610" y="371"/>
                    </a:lnTo>
                    <a:lnTo>
                      <a:pt x="657" y="335"/>
                    </a:lnTo>
                    <a:lnTo>
                      <a:pt x="687" y="299"/>
                    </a:lnTo>
                    <a:lnTo>
                      <a:pt x="711" y="257"/>
                    </a:lnTo>
                    <a:lnTo>
                      <a:pt x="717" y="216"/>
                    </a:lnTo>
                    <a:lnTo>
                      <a:pt x="717" y="204"/>
                    </a:lnTo>
                    <a:lnTo>
                      <a:pt x="711" y="192"/>
                    </a:lnTo>
                    <a:lnTo>
                      <a:pt x="687" y="198"/>
                    </a:lnTo>
                    <a:lnTo>
                      <a:pt x="693" y="210"/>
                    </a:lnTo>
                    <a:lnTo>
                      <a:pt x="693" y="216"/>
                    </a:lnTo>
                    <a:lnTo>
                      <a:pt x="693" y="216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3837" name="Freeform 45"/>
              <p:cNvSpPr>
                <a:spLocks/>
              </p:cNvSpPr>
              <p:nvPr/>
            </p:nvSpPr>
            <p:spPr bwMode="hidden">
              <a:xfrm>
                <a:off x="4349" y="3510"/>
                <a:ext cx="909" cy="533"/>
              </a:xfrm>
              <a:custGeom>
                <a:avLst/>
                <a:gdLst/>
                <a:ahLst/>
                <a:cxnLst>
                  <a:cxn ang="0">
                    <a:pos x="616" y="0"/>
                  </a:cxn>
                  <a:cxn ang="0">
                    <a:pos x="616" y="18"/>
                  </a:cxn>
                  <a:cxn ang="0">
                    <a:pos x="724" y="60"/>
                  </a:cxn>
                  <a:cxn ang="0">
                    <a:pos x="765" y="84"/>
                  </a:cxn>
                  <a:cxn ang="0">
                    <a:pos x="807" y="114"/>
                  </a:cxn>
                  <a:cxn ang="0">
                    <a:pos x="837" y="144"/>
                  </a:cxn>
                  <a:cxn ang="0">
                    <a:pos x="861" y="180"/>
                  </a:cxn>
                  <a:cxn ang="0">
                    <a:pos x="873" y="216"/>
                  </a:cxn>
                  <a:cxn ang="0">
                    <a:pos x="879" y="258"/>
                  </a:cxn>
                  <a:cxn ang="0">
                    <a:pos x="873" y="311"/>
                  </a:cxn>
                  <a:cxn ang="0">
                    <a:pos x="843" y="359"/>
                  </a:cxn>
                  <a:cxn ang="0">
                    <a:pos x="807" y="401"/>
                  </a:cxn>
                  <a:cxn ang="0">
                    <a:pos x="753" y="443"/>
                  </a:cxn>
                  <a:cxn ang="0">
                    <a:pos x="694" y="473"/>
                  </a:cxn>
                  <a:cxn ang="0">
                    <a:pos x="622" y="497"/>
                  </a:cxn>
                  <a:cxn ang="0">
                    <a:pos x="538" y="509"/>
                  </a:cxn>
                  <a:cxn ang="0">
                    <a:pos x="455" y="515"/>
                  </a:cxn>
                  <a:cxn ang="0">
                    <a:pos x="371" y="509"/>
                  </a:cxn>
                  <a:cxn ang="0">
                    <a:pos x="287" y="497"/>
                  </a:cxn>
                  <a:cxn ang="0">
                    <a:pos x="215" y="473"/>
                  </a:cxn>
                  <a:cxn ang="0">
                    <a:pos x="156" y="443"/>
                  </a:cxn>
                  <a:cxn ang="0">
                    <a:pos x="102" y="401"/>
                  </a:cxn>
                  <a:cxn ang="0">
                    <a:pos x="66" y="359"/>
                  </a:cxn>
                  <a:cxn ang="0">
                    <a:pos x="36" y="311"/>
                  </a:cxn>
                  <a:cxn ang="0">
                    <a:pos x="30" y="258"/>
                  </a:cxn>
                  <a:cxn ang="0">
                    <a:pos x="36" y="222"/>
                  </a:cxn>
                  <a:cxn ang="0">
                    <a:pos x="48" y="186"/>
                  </a:cxn>
                  <a:cxn ang="0">
                    <a:pos x="66" y="156"/>
                  </a:cxn>
                  <a:cxn ang="0">
                    <a:pos x="90" y="126"/>
                  </a:cxn>
                  <a:cxn ang="0">
                    <a:pos x="66" y="114"/>
                  </a:cxn>
                  <a:cxn ang="0">
                    <a:pos x="36" y="144"/>
                  </a:cxn>
                  <a:cxn ang="0">
                    <a:pos x="18" y="180"/>
                  </a:cxn>
                  <a:cxn ang="0">
                    <a:pos x="6" y="216"/>
                  </a:cxn>
                  <a:cxn ang="0">
                    <a:pos x="0" y="258"/>
                  </a:cxn>
                  <a:cxn ang="0">
                    <a:pos x="12" y="311"/>
                  </a:cxn>
                  <a:cxn ang="0">
                    <a:pos x="36" y="365"/>
                  </a:cxn>
                  <a:cxn ang="0">
                    <a:pos x="78" y="413"/>
                  </a:cxn>
                  <a:cxn ang="0">
                    <a:pos x="132" y="449"/>
                  </a:cxn>
                  <a:cxn ang="0">
                    <a:pos x="203" y="485"/>
                  </a:cxn>
                  <a:cxn ang="0">
                    <a:pos x="275" y="509"/>
                  </a:cxn>
                  <a:cxn ang="0">
                    <a:pos x="365" y="527"/>
                  </a:cxn>
                  <a:cxn ang="0">
                    <a:pos x="455" y="533"/>
                  </a:cxn>
                  <a:cxn ang="0">
                    <a:pos x="544" y="527"/>
                  </a:cxn>
                  <a:cxn ang="0">
                    <a:pos x="634" y="509"/>
                  </a:cxn>
                  <a:cxn ang="0">
                    <a:pos x="712" y="485"/>
                  </a:cxn>
                  <a:cxn ang="0">
                    <a:pos x="777" y="449"/>
                  </a:cxn>
                  <a:cxn ang="0">
                    <a:pos x="831" y="413"/>
                  </a:cxn>
                  <a:cxn ang="0">
                    <a:pos x="873" y="365"/>
                  </a:cxn>
                  <a:cxn ang="0">
                    <a:pos x="897" y="311"/>
                  </a:cxn>
                  <a:cxn ang="0">
                    <a:pos x="909" y="258"/>
                  </a:cxn>
                  <a:cxn ang="0">
                    <a:pos x="903" y="216"/>
                  </a:cxn>
                  <a:cxn ang="0">
                    <a:pos x="885" y="174"/>
                  </a:cxn>
                  <a:cxn ang="0">
                    <a:pos x="861" y="132"/>
                  </a:cxn>
                  <a:cxn ang="0">
                    <a:pos x="825" y="102"/>
                  </a:cxn>
                  <a:cxn ang="0">
                    <a:pos x="783" y="66"/>
                  </a:cxn>
                  <a:cxn ang="0">
                    <a:pos x="735" y="42"/>
                  </a:cxn>
                  <a:cxn ang="0">
                    <a:pos x="616" y="0"/>
                  </a:cxn>
                  <a:cxn ang="0">
                    <a:pos x="616" y="0"/>
                  </a:cxn>
                </a:cxnLst>
                <a:rect l="0" t="0" r="r" b="b"/>
                <a:pathLst>
                  <a:path w="909" h="533">
                    <a:moveTo>
                      <a:pt x="616" y="0"/>
                    </a:moveTo>
                    <a:lnTo>
                      <a:pt x="616" y="18"/>
                    </a:lnTo>
                    <a:lnTo>
                      <a:pt x="724" y="60"/>
                    </a:lnTo>
                    <a:lnTo>
                      <a:pt x="765" y="84"/>
                    </a:lnTo>
                    <a:lnTo>
                      <a:pt x="807" y="114"/>
                    </a:lnTo>
                    <a:lnTo>
                      <a:pt x="837" y="144"/>
                    </a:lnTo>
                    <a:lnTo>
                      <a:pt x="861" y="180"/>
                    </a:lnTo>
                    <a:lnTo>
                      <a:pt x="873" y="216"/>
                    </a:lnTo>
                    <a:lnTo>
                      <a:pt x="879" y="258"/>
                    </a:lnTo>
                    <a:lnTo>
                      <a:pt x="873" y="311"/>
                    </a:lnTo>
                    <a:lnTo>
                      <a:pt x="843" y="359"/>
                    </a:lnTo>
                    <a:lnTo>
                      <a:pt x="807" y="401"/>
                    </a:lnTo>
                    <a:lnTo>
                      <a:pt x="753" y="443"/>
                    </a:lnTo>
                    <a:lnTo>
                      <a:pt x="694" y="473"/>
                    </a:lnTo>
                    <a:lnTo>
                      <a:pt x="622" y="497"/>
                    </a:lnTo>
                    <a:lnTo>
                      <a:pt x="538" y="509"/>
                    </a:lnTo>
                    <a:lnTo>
                      <a:pt x="455" y="515"/>
                    </a:lnTo>
                    <a:lnTo>
                      <a:pt x="371" y="509"/>
                    </a:lnTo>
                    <a:lnTo>
                      <a:pt x="287" y="497"/>
                    </a:lnTo>
                    <a:lnTo>
                      <a:pt x="215" y="473"/>
                    </a:lnTo>
                    <a:lnTo>
                      <a:pt x="156" y="443"/>
                    </a:lnTo>
                    <a:lnTo>
                      <a:pt x="102" y="401"/>
                    </a:lnTo>
                    <a:lnTo>
                      <a:pt x="66" y="359"/>
                    </a:lnTo>
                    <a:lnTo>
                      <a:pt x="36" y="311"/>
                    </a:lnTo>
                    <a:lnTo>
                      <a:pt x="30" y="258"/>
                    </a:lnTo>
                    <a:lnTo>
                      <a:pt x="36" y="222"/>
                    </a:lnTo>
                    <a:lnTo>
                      <a:pt x="48" y="186"/>
                    </a:lnTo>
                    <a:lnTo>
                      <a:pt x="66" y="156"/>
                    </a:lnTo>
                    <a:lnTo>
                      <a:pt x="90" y="126"/>
                    </a:lnTo>
                    <a:lnTo>
                      <a:pt x="66" y="114"/>
                    </a:lnTo>
                    <a:lnTo>
                      <a:pt x="36" y="144"/>
                    </a:lnTo>
                    <a:lnTo>
                      <a:pt x="18" y="180"/>
                    </a:lnTo>
                    <a:lnTo>
                      <a:pt x="6" y="216"/>
                    </a:lnTo>
                    <a:lnTo>
                      <a:pt x="0" y="258"/>
                    </a:lnTo>
                    <a:lnTo>
                      <a:pt x="12" y="311"/>
                    </a:lnTo>
                    <a:lnTo>
                      <a:pt x="36" y="365"/>
                    </a:lnTo>
                    <a:lnTo>
                      <a:pt x="78" y="413"/>
                    </a:lnTo>
                    <a:lnTo>
                      <a:pt x="132" y="449"/>
                    </a:lnTo>
                    <a:lnTo>
                      <a:pt x="203" y="485"/>
                    </a:lnTo>
                    <a:lnTo>
                      <a:pt x="275" y="509"/>
                    </a:lnTo>
                    <a:lnTo>
                      <a:pt x="365" y="527"/>
                    </a:lnTo>
                    <a:lnTo>
                      <a:pt x="455" y="533"/>
                    </a:lnTo>
                    <a:lnTo>
                      <a:pt x="544" y="527"/>
                    </a:lnTo>
                    <a:lnTo>
                      <a:pt x="634" y="509"/>
                    </a:lnTo>
                    <a:lnTo>
                      <a:pt x="712" y="485"/>
                    </a:lnTo>
                    <a:lnTo>
                      <a:pt x="777" y="449"/>
                    </a:lnTo>
                    <a:lnTo>
                      <a:pt x="831" y="413"/>
                    </a:lnTo>
                    <a:lnTo>
                      <a:pt x="873" y="365"/>
                    </a:lnTo>
                    <a:lnTo>
                      <a:pt x="897" y="311"/>
                    </a:lnTo>
                    <a:lnTo>
                      <a:pt x="909" y="258"/>
                    </a:lnTo>
                    <a:lnTo>
                      <a:pt x="903" y="216"/>
                    </a:lnTo>
                    <a:lnTo>
                      <a:pt x="885" y="174"/>
                    </a:lnTo>
                    <a:lnTo>
                      <a:pt x="861" y="132"/>
                    </a:lnTo>
                    <a:lnTo>
                      <a:pt x="825" y="102"/>
                    </a:lnTo>
                    <a:lnTo>
                      <a:pt x="783" y="66"/>
                    </a:lnTo>
                    <a:lnTo>
                      <a:pt x="735" y="42"/>
                    </a:lnTo>
                    <a:lnTo>
                      <a:pt x="616" y="0"/>
                    </a:lnTo>
                    <a:lnTo>
                      <a:pt x="61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3838" name="Freeform 46"/>
              <p:cNvSpPr>
                <a:spLocks/>
              </p:cNvSpPr>
              <p:nvPr/>
            </p:nvSpPr>
            <p:spPr bwMode="hidden">
              <a:xfrm>
                <a:off x="4564" y="3492"/>
                <a:ext cx="365" cy="66"/>
              </a:xfrm>
              <a:custGeom>
                <a:avLst/>
                <a:gdLst/>
                <a:ahLst/>
                <a:cxnLst>
                  <a:cxn ang="0">
                    <a:pos x="240" y="18"/>
                  </a:cxn>
                  <a:cxn ang="0">
                    <a:pos x="299" y="24"/>
                  </a:cxn>
                  <a:cxn ang="0">
                    <a:pos x="359" y="30"/>
                  </a:cxn>
                  <a:cxn ang="0">
                    <a:pos x="365" y="12"/>
                  </a:cxn>
                  <a:cxn ang="0">
                    <a:pos x="305" y="6"/>
                  </a:cxn>
                  <a:cxn ang="0">
                    <a:pos x="240" y="0"/>
                  </a:cxn>
                  <a:cxn ang="0">
                    <a:pos x="174" y="6"/>
                  </a:cxn>
                  <a:cxn ang="0">
                    <a:pos x="114" y="12"/>
                  </a:cxn>
                  <a:cxn ang="0">
                    <a:pos x="0" y="42"/>
                  </a:cxn>
                  <a:cxn ang="0">
                    <a:pos x="0" y="66"/>
                  </a:cxn>
                  <a:cxn ang="0">
                    <a:pos x="54" y="48"/>
                  </a:cxn>
                  <a:cxn ang="0">
                    <a:pos x="114" y="30"/>
                  </a:cxn>
                  <a:cxn ang="0">
                    <a:pos x="174" y="24"/>
                  </a:cxn>
                  <a:cxn ang="0">
                    <a:pos x="240" y="18"/>
                  </a:cxn>
                  <a:cxn ang="0">
                    <a:pos x="240" y="18"/>
                  </a:cxn>
                </a:cxnLst>
                <a:rect l="0" t="0" r="r" b="b"/>
                <a:pathLst>
                  <a:path w="365" h="66">
                    <a:moveTo>
                      <a:pt x="240" y="18"/>
                    </a:moveTo>
                    <a:lnTo>
                      <a:pt x="299" y="24"/>
                    </a:lnTo>
                    <a:lnTo>
                      <a:pt x="359" y="30"/>
                    </a:lnTo>
                    <a:lnTo>
                      <a:pt x="365" y="12"/>
                    </a:lnTo>
                    <a:lnTo>
                      <a:pt x="305" y="6"/>
                    </a:lnTo>
                    <a:lnTo>
                      <a:pt x="240" y="0"/>
                    </a:lnTo>
                    <a:lnTo>
                      <a:pt x="174" y="6"/>
                    </a:lnTo>
                    <a:lnTo>
                      <a:pt x="114" y="12"/>
                    </a:lnTo>
                    <a:lnTo>
                      <a:pt x="0" y="42"/>
                    </a:lnTo>
                    <a:lnTo>
                      <a:pt x="0" y="66"/>
                    </a:lnTo>
                    <a:lnTo>
                      <a:pt x="54" y="48"/>
                    </a:lnTo>
                    <a:lnTo>
                      <a:pt x="114" y="30"/>
                    </a:lnTo>
                    <a:lnTo>
                      <a:pt x="174" y="24"/>
                    </a:lnTo>
                    <a:lnTo>
                      <a:pt x="240" y="18"/>
                    </a:lnTo>
                    <a:lnTo>
                      <a:pt x="240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3839" name="Freeform 47"/>
              <p:cNvSpPr>
                <a:spLocks/>
              </p:cNvSpPr>
              <p:nvPr/>
            </p:nvSpPr>
            <p:spPr bwMode="hidden">
              <a:xfrm>
                <a:off x="4463" y="3558"/>
                <a:ext cx="66" cy="48"/>
              </a:xfrm>
              <a:custGeom>
                <a:avLst/>
                <a:gdLst/>
                <a:ahLst/>
                <a:cxnLst>
                  <a:cxn ang="0">
                    <a:pos x="66" y="18"/>
                  </a:cxn>
                  <a:cxn ang="0">
                    <a:pos x="48" y="0"/>
                  </a:cxn>
                  <a:cxn ang="0">
                    <a:pos x="24" y="12"/>
                  </a:cxn>
                  <a:cxn ang="0">
                    <a:pos x="0" y="30"/>
                  </a:cxn>
                  <a:cxn ang="0">
                    <a:pos x="12" y="48"/>
                  </a:cxn>
                  <a:cxn ang="0">
                    <a:pos x="42" y="30"/>
                  </a:cxn>
                  <a:cxn ang="0">
                    <a:pos x="66" y="18"/>
                  </a:cxn>
                  <a:cxn ang="0">
                    <a:pos x="66" y="18"/>
                  </a:cxn>
                </a:cxnLst>
                <a:rect l="0" t="0" r="r" b="b"/>
                <a:pathLst>
                  <a:path w="66" h="48">
                    <a:moveTo>
                      <a:pt x="66" y="18"/>
                    </a:moveTo>
                    <a:lnTo>
                      <a:pt x="48" y="0"/>
                    </a:lnTo>
                    <a:lnTo>
                      <a:pt x="24" y="12"/>
                    </a:lnTo>
                    <a:lnTo>
                      <a:pt x="0" y="30"/>
                    </a:lnTo>
                    <a:lnTo>
                      <a:pt x="12" y="48"/>
                    </a:lnTo>
                    <a:lnTo>
                      <a:pt x="42" y="30"/>
                    </a:lnTo>
                    <a:lnTo>
                      <a:pt x="66" y="18"/>
                    </a:lnTo>
                    <a:lnTo>
                      <a:pt x="66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3840" name="Oval 48"/>
              <p:cNvSpPr>
                <a:spLocks noChangeArrowheads="1"/>
              </p:cNvSpPr>
              <p:nvPr/>
            </p:nvSpPr>
            <p:spPr bwMode="hidden">
              <a:xfrm>
                <a:off x="4546" y="3608"/>
                <a:ext cx="518" cy="31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3841" name="Oval 49"/>
              <p:cNvSpPr>
                <a:spLocks noChangeArrowheads="1"/>
              </p:cNvSpPr>
              <p:nvPr/>
            </p:nvSpPr>
            <p:spPr bwMode="hidden">
              <a:xfrm>
                <a:off x="4578" y="3630"/>
                <a:ext cx="446" cy="27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3842" name="Oval 50"/>
              <p:cNvSpPr>
                <a:spLocks noChangeArrowheads="1"/>
              </p:cNvSpPr>
              <p:nvPr/>
            </p:nvSpPr>
            <p:spPr bwMode="hidden">
              <a:xfrm>
                <a:off x="4610" y="3650"/>
                <a:ext cx="386" cy="233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3843" name="Oval 51"/>
              <p:cNvSpPr>
                <a:spLocks noChangeArrowheads="1"/>
              </p:cNvSpPr>
              <p:nvPr/>
            </p:nvSpPr>
            <p:spPr bwMode="hidden">
              <a:xfrm>
                <a:off x="4654" y="3678"/>
                <a:ext cx="298" cy="1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3844" name="Oval 52"/>
              <p:cNvSpPr>
                <a:spLocks noChangeArrowheads="1"/>
              </p:cNvSpPr>
              <p:nvPr/>
            </p:nvSpPr>
            <p:spPr bwMode="hidden">
              <a:xfrm>
                <a:off x="4690" y="3698"/>
                <a:ext cx="222" cy="139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3845" name="Oval 53"/>
              <p:cNvSpPr>
                <a:spLocks noChangeArrowheads="1"/>
              </p:cNvSpPr>
              <p:nvPr/>
            </p:nvSpPr>
            <p:spPr bwMode="hidden">
              <a:xfrm>
                <a:off x="4738" y="3728"/>
                <a:ext cx="126" cy="8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grpSp>
          <p:nvGrpSpPr>
            <p:cNvPr id="1037" name="Group 54"/>
            <p:cNvGrpSpPr>
              <a:grpSpLocks/>
            </p:cNvGrpSpPr>
            <p:nvPr userDrawn="1"/>
          </p:nvGrpSpPr>
          <p:grpSpPr bwMode="auto">
            <a:xfrm>
              <a:off x="5280" y="3024"/>
              <a:ext cx="425" cy="258"/>
              <a:chOff x="5280" y="3024"/>
              <a:chExt cx="425" cy="258"/>
            </a:xfrm>
          </p:grpSpPr>
          <p:sp>
            <p:nvSpPr>
              <p:cNvPr id="33847" name="Freeform 55"/>
              <p:cNvSpPr>
                <a:spLocks/>
              </p:cNvSpPr>
              <p:nvPr/>
            </p:nvSpPr>
            <p:spPr bwMode="hidden">
              <a:xfrm>
                <a:off x="5280" y="3186"/>
                <a:ext cx="383" cy="96"/>
              </a:xfrm>
              <a:custGeom>
                <a:avLst/>
                <a:gdLst/>
                <a:ahLst/>
                <a:cxnLst>
                  <a:cxn ang="0">
                    <a:pos x="209" y="96"/>
                  </a:cxn>
                  <a:cxn ang="0">
                    <a:pos x="143" y="90"/>
                  </a:cxn>
                  <a:cxn ang="0">
                    <a:pos x="83" y="66"/>
                  </a:cxn>
                  <a:cxn ang="0">
                    <a:pos x="35" y="36"/>
                  </a:cxn>
                  <a:cxn ang="0">
                    <a:pos x="6" y="0"/>
                  </a:cxn>
                  <a:cxn ang="0">
                    <a:pos x="0" y="6"/>
                  </a:cxn>
                  <a:cxn ang="0">
                    <a:pos x="29" y="42"/>
                  </a:cxn>
                  <a:cxn ang="0">
                    <a:pos x="77" y="72"/>
                  </a:cxn>
                  <a:cxn ang="0">
                    <a:pos x="137" y="90"/>
                  </a:cxn>
                  <a:cxn ang="0">
                    <a:pos x="209" y="96"/>
                  </a:cxn>
                  <a:cxn ang="0">
                    <a:pos x="263" y="90"/>
                  </a:cxn>
                  <a:cxn ang="0">
                    <a:pos x="311" y="84"/>
                  </a:cxn>
                  <a:cxn ang="0">
                    <a:pos x="352" y="66"/>
                  </a:cxn>
                  <a:cxn ang="0">
                    <a:pos x="382" y="42"/>
                  </a:cxn>
                  <a:cxn ang="0">
                    <a:pos x="376" y="42"/>
                  </a:cxn>
                  <a:cxn ang="0">
                    <a:pos x="346" y="66"/>
                  </a:cxn>
                  <a:cxn ang="0">
                    <a:pos x="305" y="78"/>
                  </a:cxn>
                  <a:cxn ang="0">
                    <a:pos x="263" y="90"/>
                  </a:cxn>
                  <a:cxn ang="0">
                    <a:pos x="209" y="96"/>
                  </a:cxn>
                  <a:cxn ang="0">
                    <a:pos x="209" y="96"/>
                  </a:cxn>
                </a:cxnLst>
                <a:rect l="0" t="0" r="r" b="b"/>
                <a:pathLst>
                  <a:path w="382" h="96">
                    <a:moveTo>
                      <a:pt x="209" y="96"/>
                    </a:moveTo>
                    <a:lnTo>
                      <a:pt x="143" y="90"/>
                    </a:lnTo>
                    <a:lnTo>
                      <a:pt x="83" y="66"/>
                    </a:lnTo>
                    <a:lnTo>
                      <a:pt x="35" y="36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9" y="42"/>
                    </a:lnTo>
                    <a:lnTo>
                      <a:pt x="77" y="72"/>
                    </a:lnTo>
                    <a:lnTo>
                      <a:pt x="137" y="90"/>
                    </a:lnTo>
                    <a:lnTo>
                      <a:pt x="209" y="96"/>
                    </a:lnTo>
                    <a:lnTo>
                      <a:pt x="263" y="90"/>
                    </a:lnTo>
                    <a:lnTo>
                      <a:pt x="311" y="84"/>
                    </a:lnTo>
                    <a:lnTo>
                      <a:pt x="352" y="66"/>
                    </a:lnTo>
                    <a:lnTo>
                      <a:pt x="382" y="42"/>
                    </a:lnTo>
                    <a:lnTo>
                      <a:pt x="376" y="42"/>
                    </a:lnTo>
                    <a:lnTo>
                      <a:pt x="346" y="66"/>
                    </a:lnTo>
                    <a:lnTo>
                      <a:pt x="305" y="78"/>
                    </a:lnTo>
                    <a:lnTo>
                      <a:pt x="263" y="90"/>
                    </a:lnTo>
                    <a:lnTo>
                      <a:pt x="209" y="96"/>
                    </a:lnTo>
                    <a:lnTo>
                      <a:pt x="209" y="9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3848" name="Freeform 56"/>
              <p:cNvSpPr>
                <a:spLocks/>
              </p:cNvSpPr>
              <p:nvPr/>
            </p:nvSpPr>
            <p:spPr bwMode="hidden">
              <a:xfrm>
                <a:off x="5315" y="3024"/>
                <a:ext cx="258" cy="54"/>
              </a:xfrm>
              <a:custGeom>
                <a:avLst/>
                <a:gdLst/>
                <a:ahLst/>
                <a:cxnLst>
                  <a:cxn ang="0">
                    <a:pos x="174" y="0"/>
                  </a:cxn>
                  <a:cxn ang="0">
                    <a:pos x="216" y="6"/>
                  </a:cxn>
                  <a:cxn ang="0">
                    <a:pos x="258" y="12"/>
                  </a:cxn>
                  <a:cxn ang="0">
                    <a:pos x="252" y="6"/>
                  </a:cxn>
                  <a:cxn ang="0">
                    <a:pos x="216" y="0"/>
                  </a:cxn>
                  <a:cxn ang="0">
                    <a:pos x="174" y="0"/>
                  </a:cxn>
                  <a:cxn ang="0">
                    <a:pos x="120" y="6"/>
                  </a:cxn>
                  <a:cxn ang="0">
                    <a:pos x="78" y="12"/>
                  </a:cxn>
                  <a:cxn ang="0">
                    <a:pos x="36" y="30"/>
                  </a:cxn>
                  <a:cxn ang="0">
                    <a:pos x="0" y="48"/>
                  </a:cxn>
                  <a:cxn ang="0">
                    <a:pos x="6" y="54"/>
                  </a:cxn>
                  <a:cxn ang="0">
                    <a:pos x="36" y="36"/>
                  </a:cxn>
                  <a:cxn ang="0">
                    <a:pos x="78" y="18"/>
                  </a:cxn>
                  <a:cxn ang="0">
                    <a:pos x="120" y="6"/>
                  </a:cxn>
                  <a:cxn ang="0">
                    <a:pos x="174" y="0"/>
                  </a:cxn>
                  <a:cxn ang="0">
                    <a:pos x="174" y="0"/>
                  </a:cxn>
                </a:cxnLst>
                <a:rect l="0" t="0" r="r" b="b"/>
                <a:pathLst>
                  <a:path w="258" h="54">
                    <a:moveTo>
                      <a:pt x="174" y="0"/>
                    </a:moveTo>
                    <a:lnTo>
                      <a:pt x="216" y="6"/>
                    </a:lnTo>
                    <a:lnTo>
                      <a:pt x="258" y="12"/>
                    </a:lnTo>
                    <a:lnTo>
                      <a:pt x="252" y="6"/>
                    </a:lnTo>
                    <a:lnTo>
                      <a:pt x="216" y="0"/>
                    </a:lnTo>
                    <a:lnTo>
                      <a:pt x="174" y="0"/>
                    </a:lnTo>
                    <a:lnTo>
                      <a:pt x="120" y="6"/>
                    </a:lnTo>
                    <a:lnTo>
                      <a:pt x="78" y="12"/>
                    </a:lnTo>
                    <a:lnTo>
                      <a:pt x="36" y="30"/>
                    </a:lnTo>
                    <a:lnTo>
                      <a:pt x="0" y="48"/>
                    </a:lnTo>
                    <a:lnTo>
                      <a:pt x="6" y="54"/>
                    </a:lnTo>
                    <a:lnTo>
                      <a:pt x="36" y="36"/>
                    </a:lnTo>
                    <a:lnTo>
                      <a:pt x="78" y="18"/>
                    </a:lnTo>
                    <a:lnTo>
                      <a:pt x="120" y="6"/>
                    </a:lnTo>
                    <a:lnTo>
                      <a:pt x="174" y="0"/>
                    </a:lnTo>
                    <a:lnTo>
                      <a:pt x="17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3849" name="Freeform 57"/>
              <p:cNvSpPr>
                <a:spLocks/>
              </p:cNvSpPr>
              <p:nvPr/>
            </p:nvSpPr>
            <p:spPr bwMode="hidden">
              <a:xfrm>
                <a:off x="5645" y="3066"/>
                <a:ext cx="60" cy="156"/>
              </a:xfrm>
              <a:custGeom>
                <a:avLst/>
                <a:gdLst/>
                <a:ahLst/>
                <a:cxnLst>
                  <a:cxn ang="0">
                    <a:pos x="54" y="90"/>
                  </a:cxn>
                  <a:cxn ang="0">
                    <a:pos x="48" y="126"/>
                  </a:cxn>
                  <a:cxn ang="0">
                    <a:pos x="24" y="156"/>
                  </a:cxn>
                  <a:cxn ang="0">
                    <a:pos x="30" y="156"/>
                  </a:cxn>
                  <a:cxn ang="0">
                    <a:pos x="54" y="126"/>
                  </a:cxn>
                  <a:cxn ang="0">
                    <a:pos x="60" y="90"/>
                  </a:cxn>
                  <a:cxn ang="0">
                    <a:pos x="54" y="66"/>
                  </a:cxn>
                  <a:cxn ang="0">
                    <a:pos x="48" y="42"/>
                  </a:cxn>
                  <a:cxn ang="0">
                    <a:pos x="30" y="18"/>
                  </a:cxn>
                  <a:cxn ang="0">
                    <a:pos x="6" y="0"/>
                  </a:cxn>
                  <a:cxn ang="0">
                    <a:pos x="0" y="6"/>
                  </a:cxn>
                  <a:cxn ang="0">
                    <a:pos x="24" y="24"/>
                  </a:cxn>
                  <a:cxn ang="0">
                    <a:pos x="42" y="42"/>
                  </a:cxn>
                  <a:cxn ang="0">
                    <a:pos x="48" y="66"/>
                  </a:cxn>
                  <a:cxn ang="0">
                    <a:pos x="54" y="90"/>
                  </a:cxn>
                  <a:cxn ang="0">
                    <a:pos x="54" y="90"/>
                  </a:cxn>
                </a:cxnLst>
                <a:rect l="0" t="0" r="r" b="b"/>
                <a:pathLst>
                  <a:path w="60" h="156">
                    <a:moveTo>
                      <a:pt x="54" y="90"/>
                    </a:moveTo>
                    <a:lnTo>
                      <a:pt x="48" y="126"/>
                    </a:lnTo>
                    <a:lnTo>
                      <a:pt x="24" y="156"/>
                    </a:lnTo>
                    <a:lnTo>
                      <a:pt x="30" y="156"/>
                    </a:lnTo>
                    <a:lnTo>
                      <a:pt x="54" y="126"/>
                    </a:lnTo>
                    <a:lnTo>
                      <a:pt x="60" y="90"/>
                    </a:lnTo>
                    <a:lnTo>
                      <a:pt x="54" y="66"/>
                    </a:lnTo>
                    <a:lnTo>
                      <a:pt x="48" y="42"/>
                    </a:lnTo>
                    <a:lnTo>
                      <a:pt x="30" y="18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4" y="24"/>
                    </a:lnTo>
                    <a:lnTo>
                      <a:pt x="42" y="42"/>
                    </a:lnTo>
                    <a:lnTo>
                      <a:pt x="48" y="66"/>
                    </a:lnTo>
                    <a:lnTo>
                      <a:pt x="54" y="90"/>
                    </a:lnTo>
                    <a:lnTo>
                      <a:pt x="54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3850" name="Freeform 58"/>
              <p:cNvSpPr>
                <a:spLocks/>
              </p:cNvSpPr>
              <p:nvPr/>
            </p:nvSpPr>
            <p:spPr bwMode="hidden">
              <a:xfrm>
                <a:off x="5375" y="3246"/>
                <a:ext cx="192" cy="18"/>
              </a:xfrm>
              <a:custGeom>
                <a:avLst/>
                <a:gdLst/>
                <a:ahLst/>
                <a:cxnLst>
                  <a:cxn ang="0">
                    <a:pos x="114" y="12"/>
                  </a:cxn>
                  <a:cxn ang="0">
                    <a:pos x="72" y="6"/>
                  </a:cxn>
                  <a:cxn ang="0">
                    <a:pos x="30" y="0"/>
                  </a:cxn>
                  <a:cxn ang="0">
                    <a:pos x="0" y="0"/>
                  </a:cxn>
                  <a:cxn ang="0">
                    <a:pos x="54" y="12"/>
                  </a:cxn>
                  <a:cxn ang="0">
                    <a:pos x="114" y="18"/>
                  </a:cxn>
                  <a:cxn ang="0">
                    <a:pos x="156" y="18"/>
                  </a:cxn>
                  <a:cxn ang="0">
                    <a:pos x="192" y="12"/>
                  </a:cxn>
                  <a:cxn ang="0">
                    <a:pos x="186" y="0"/>
                  </a:cxn>
                  <a:cxn ang="0">
                    <a:pos x="150" y="6"/>
                  </a:cxn>
                  <a:cxn ang="0">
                    <a:pos x="114" y="12"/>
                  </a:cxn>
                  <a:cxn ang="0">
                    <a:pos x="114" y="12"/>
                  </a:cxn>
                </a:cxnLst>
                <a:rect l="0" t="0" r="r" b="b"/>
                <a:pathLst>
                  <a:path w="192" h="18">
                    <a:moveTo>
                      <a:pt x="114" y="12"/>
                    </a:moveTo>
                    <a:lnTo>
                      <a:pt x="72" y="6"/>
                    </a:lnTo>
                    <a:lnTo>
                      <a:pt x="30" y="0"/>
                    </a:lnTo>
                    <a:lnTo>
                      <a:pt x="0" y="0"/>
                    </a:lnTo>
                    <a:lnTo>
                      <a:pt x="54" y="12"/>
                    </a:lnTo>
                    <a:lnTo>
                      <a:pt x="114" y="18"/>
                    </a:lnTo>
                    <a:lnTo>
                      <a:pt x="156" y="18"/>
                    </a:lnTo>
                    <a:lnTo>
                      <a:pt x="192" y="12"/>
                    </a:lnTo>
                    <a:lnTo>
                      <a:pt x="186" y="0"/>
                    </a:lnTo>
                    <a:lnTo>
                      <a:pt x="150" y="6"/>
                    </a:lnTo>
                    <a:lnTo>
                      <a:pt x="114" y="12"/>
                    </a:lnTo>
                    <a:lnTo>
                      <a:pt x="114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3851" name="Freeform 59"/>
              <p:cNvSpPr>
                <a:spLocks/>
              </p:cNvSpPr>
              <p:nvPr/>
            </p:nvSpPr>
            <p:spPr bwMode="hidden">
              <a:xfrm>
                <a:off x="5304" y="3042"/>
                <a:ext cx="161" cy="186"/>
              </a:xfrm>
              <a:custGeom>
                <a:avLst/>
                <a:gdLst/>
                <a:ahLst/>
                <a:cxnLst>
                  <a:cxn ang="0">
                    <a:pos x="11" y="114"/>
                  </a:cxn>
                  <a:cxn ang="0">
                    <a:pos x="17" y="96"/>
                  </a:cxn>
                  <a:cxn ang="0">
                    <a:pos x="23" y="78"/>
                  </a:cxn>
                  <a:cxn ang="0">
                    <a:pos x="53" y="42"/>
                  </a:cxn>
                  <a:cxn ang="0">
                    <a:pos x="101" y="18"/>
                  </a:cxn>
                  <a:cxn ang="0">
                    <a:pos x="155" y="6"/>
                  </a:cxn>
                  <a:cxn ang="0">
                    <a:pos x="161" y="0"/>
                  </a:cxn>
                  <a:cxn ang="0">
                    <a:pos x="95" y="12"/>
                  </a:cxn>
                  <a:cxn ang="0">
                    <a:pos x="47" y="36"/>
                  </a:cxn>
                  <a:cxn ang="0">
                    <a:pos x="11" y="72"/>
                  </a:cxn>
                  <a:cxn ang="0">
                    <a:pos x="5" y="90"/>
                  </a:cxn>
                  <a:cxn ang="0">
                    <a:pos x="0" y="114"/>
                  </a:cxn>
                  <a:cxn ang="0">
                    <a:pos x="11" y="150"/>
                  </a:cxn>
                  <a:cxn ang="0">
                    <a:pos x="23" y="168"/>
                  </a:cxn>
                  <a:cxn ang="0">
                    <a:pos x="41" y="186"/>
                  </a:cxn>
                  <a:cxn ang="0">
                    <a:pos x="65" y="186"/>
                  </a:cxn>
                  <a:cxn ang="0">
                    <a:pos x="41" y="168"/>
                  </a:cxn>
                  <a:cxn ang="0">
                    <a:pos x="23" y="150"/>
                  </a:cxn>
                  <a:cxn ang="0">
                    <a:pos x="17" y="132"/>
                  </a:cxn>
                  <a:cxn ang="0">
                    <a:pos x="11" y="114"/>
                  </a:cxn>
                  <a:cxn ang="0">
                    <a:pos x="11" y="114"/>
                  </a:cxn>
                </a:cxnLst>
                <a:rect l="0" t="0" r="r" b="b"/>
                <a:pathLst>
                  <a:path w="161" h="186">
                    <a:moveTo>
                      <a:pt x="11" y="114"/>
                    </a:moveTo>
                    <a:lnTo>
                      <a:pt x="17" y="96"/>
                    </a:lnTo>
                    <a:lnTo>
                      <a:pt x="23" y="78"/>
                    </a:lnTo>
                    <a:lnTo>
                      <a:pt x="53" y="42"/>
                    </a:lnTo>
                    <a:lnTo>
                      <a:pt x="101" y="18"/>
                    </a:lnTo>
                    <a:lnTo>
                      <a:pt x="155" y="6"/>
                    </a:lnTo>
                    <a:lnTo>
                      <a:pt x="161" y="0"/>
                    </a:lnTo>
                    <a:lnTo>
                      <a:pt x="95" y="12"/>
                    </a:lnTo>
                    <a:lnTo>
                      <a:pt x="47" y="36"/>
                    </a:lnTo>
                    <a:lnTo>
                      <a:pt x="11" y="72"/>
                    </a:lnTo>
                    <a:lnTo>
                      <a:pt x="5" y="90"/>
                    </a:lnTo>
                    <a:lnTo>
                      <a:pt x="0" y="114"/>
                    </a:lnTo>
                    <a:lnTo>
                      <a:pt x="11" y="150"/>
                    </a:lnTo>
                    <a:lnTo>
                      <a:pt x="23" y="168"/>
                    </a:lnTo>
                    <a:lnTo>
                      <a:pt x="41" y="186"/>
                    </a:lnTo>
                    <a:lnTo>
                      <a:pt x="65" y="186"/>
                    </a:lnTo>
                    <a:lnTo>
                      <a:pt x="41" y="168"/>
                    </a:lnTo>
                    <a:lnTo>
                      <a:pt x="23" y="150"/>
                    </a:lnTo>
                    <a:lnTo>
                      <a:pt x="17" y="132"/>
                    </a:lnTo>
                    <a:lnTo>
                      <a:pt x="11" y="114"/>
                    </a:lnTo>
                    <a:lnTo>
                      <a:pt x="11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3852" name="Freeform 60"/>
              <p:cNvSpPr>
                <a:spLocks/>
              </p:cNvSpPr>
              <p:nvPr/>
            </p:nvSpPr>
            <p:spPr bwMode="hidden">
              <a:xfrm>
                <a:off x="5489" y="3042"/>
                <a:ext cx="186" cy="210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66" y="12"/>
                  </a:cxn>
                  <a:cxn ang="0">
                    <a:pos x="119" y="36"/>
                  </a:cxn>
                  <a:cxn ang="0">
                    <a:pos x="155" y="72"/>
                  </a:cxn>
                  <a:cxn ang="0">
                    <a:pos x="161" y="90"/>
                  </a:cxn>
                  <a:cxn ang="0">
                    <a:pos x="167" y="114"/>
                  </a:cxn>
                  <a:cxn ang="0">
                    <a:pos x="161" y="138"/>
                  </a:cxn>
                  <a:cxn ang="0">
                    <a:pos x="149" y="162"/>
                  </a:cxn>
                  <a:cxn ang="0">
                    <a:pos x="119" y="180"/>
                  </a:cxn>
                  <a:cxn ang="0">
                    <a:pos x="90" y="198"/>
                  </a:cxn>
                  <a:cxn ang="0">
                    <a:pos x="96" y="210"/>
                  </a:cxn>
                  <a:cxn ang="0">
                    <a:pos x="131" y="192"/>
                  </a:cxn>
                  <a:cxn ang="0">
                    <a:pos x="161" y="168"/>
                  </a:cxn>
                  <a:cxn ang="0">
                    <a:pos x="179" y="144"/>
                  </a:cxn>
                  <a:cxn ang="0">
                    <a:pos x="185" y="114"/>
                  </a:cxn>
                  <a:cxn ang="0">
                    <a:pos x="179" y="90"/>
                  </a:cxn>
                  <a:cxn ang="0">
                    <a:pos x="173" y="66"/>
                  </a:cxn>
                  <a:cxn ang="0">
                    <a:pos x="155" y="48"/>
                  </a:cxn>
                  <a:cxn ang="0">
                    <a:pos x="131" y="30"/>
                  </a:cxn>
                  <a:cxn ang="0">
                    <a:pos x="72" y="6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0" y="6"/>
                  </a:cxn>
                </a:cxnLst>
                <a:rect l="0" t="0" r="r" b="b"/>
                <a:pathLst>
                  <a:path w="185" h="210">
                    <a:moveTo>
                      <a:pt x="0" y="6"/>
                    </a:moveTo>
                    <a:lnTo>
                      <a:pt x="66" y="12"/>
                    </a:lnTo>
                    <a:lnTo>
                      <a:pt x="119" y="36"/>
                    </a:lnTo>
                    <a:lnTo>
                      <a:pt x="155" y="72"/>
                    </a:lnTo>
                    <a:lnTo>
                      <a:pt x="161" y="90"/>
                    </a:lnTo>
                    <a:lnTo>
                      <a:pt x="167" y="114"/>
                    </a:lnTo>
                    <a:lnTo>
                      <a:pt x="161" y="138"/>
                    </a:lnTo>
                    <a:lnTo>
                      <a:pt x="149" y="162"/>
                    </a:lnTo>
                    <a:lnTo>
                      <a:pt x="119" y="180"/>
                    </a:lnTo>
                    <a:lnTo>
                      <a:pt x="90" y="198"/>
                    </a:lnTo>
                    <a:lnTo>
                      <a:pt x="96" y="210"/>
                    </a:lnTo>
                    <a:lnTo>
                      <a:pt x="131" y="192"/>
                    </a:lnTo>
                    <a:lnTo>
                      <a:pt x="161" y="168"/>
                    </a:lnTo>
                    <a:lnTo>
                      <a:pt x="179" y="144"/>
                    </a:lnTo>
                    <a:lnTo>
                      <a:pt x="185" y="114"/>
                    </a:lnTo>
                    <a:lnTo>
                      <a:pt x="179" y="90"/>
                    </a:lnTo>
                    <a:lnTo>
                      <a:pt x="173" y="66"/>
                    </a:lnTo>
                    <a:lnTo>
                      <a:pt x="155" y="48"/>
                    </a:lnTo>
                    <a:lnTo>
                      <a:pt x="131" y="30"/>
                    </a:lnTo>
                    <a:lnTo>
                      <a:pt x="72" y="6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0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3853" name="Freeform 61"/>
              <p:cNvSpPr>
                <a:spLocks noEditPoints="1"/>
              </p:cNvSpPr>
              <p:nvPr/>
            </p:nvSpPr>
            <p:spPr bwMode="hidden">
              <a:xfrm>
                <a:off x="5345" y="3058"/>
                <a:ext cx="299" cy="186"/>
              </a:xfrm>
              <a:custGeom>
                <a:avLst/>
                <a:gdLst/>
                <a:ahLst/>
                <a:cxnLst>
                  <a:cxn ang="0">
                    <a:pos x="150" y="0"/>
                  </a:cxn>
                  <a:cxn ang="0">
                    <a:pos x="90" y="6"/>
                  </a:cxn>
                  <a:cxn ang="0">
                    <a:pos x="42" y="30"/>
                  </a:cxn>
                  <a:cxn ang="0">
                    <a:pos x="12" y="54"/>
                  </a:cxn>
                  <a:cxn ang="0">
                    <a:pos x="6" y="72"/>
                  </a:cxn>
                  <a:cxn ang="0">
                    <a:pos x="0" y="90"/>
                  </a:cxn>
                  <a:cxn ang="0">
                    <a:pos x="6" y="108"/>
                  </a:cxn>
                  <a:cxn ang="0">
                    <a:pos x="12" y="126"/>
                  </a:cxn>
                  <a:cxn ang="0">
                    <a:pos x="42" y="156"/>
                  </a:cxn>
                  <a:cxn ang="0">
                    <a:pos x="90" y="180"/>
                  </a:cxn>
                  <a:cxn ang="0">
                    <a:pos x="150" y="186"/>
                  </a:cxn>
                  <a:cxn ang="0">
                    <a:pos x="209" y="180"/>
                  </a:cxn>
                  <a:cxn ang="0">
                    <a:pos x="257" y="156"/>
                  </a:cxn>
                  <a:cxn ang="0">
                    <a:pos x="287" y="126"/>
                  </a:cxn>
                  <a:cxn ang="0">
                    <a:pos x="299" y="108"/>
                  </a:cxn>
                  <a:cxn ang="0">
                    <a:pos x="299" y="90"/>
                  </a:cxn>
                  <a:cxn ang="0">
                    <a:pos x="299" y="72"/>
                  </a:cxn>
                  <a:cxn ang="0">
                    <a:pos x="287" y="54"/>
                  </a:cxn>
                  <a:cxn ang="0">
                    <a:pos x="257" y="30"/>
                  </a:cxn>
                  <a:cxn ang="0">
                    <a:pos x="209" y="6"/>
                  </a:cxn>
                  <a:cxn ang="0">
                    <a:pos x="150" y="0"/>
                  </a:cxn>
                  <a:cxn ang="0">
                    <a:pos x="150" y="0"/>
                  </a:cxn>
                  <a:cxn ang="0">
                    <a:pos x="150" y="180"/>
                  </a:cxn>
                  <a:cxn ang="0">
                    <a:pos x="96" y="174"/>
                  </a:cxn>
                  <a:cxn ang="0">
                    <a:pos x="48" y="156"/>
                  </a:cxn>
                  <a:cxn ang="0">
                    <a:pos x="18" y="126"/>
                  </a:cxn>
                  <a:cxn ang="0">
                    <a:pos x="12" y="108"/>
                  </a:cxn>
                  <a:cxn ang="0">
                    <a:pos x="6" y="90"/>
                  </a:cxn>
                  <a:cxn ang="0">
                    <a:pos x="12" y="72"/>
                  </a:cxn>
                  <a:cxn ang="0">
                    <a:pos x="18" y="54"/>
                  </a:cxn>
                  <a:cxn ang="0">
                    <a:pos x="48" y="30"/>
                  </a:cxn>
                  <a:cxn ang="0">
                    <a:pos x="96" y="12"/>
                  </a:cxn>
                  <a:cxn ang="0">
                    <a:pos x="150" y="6"/>
                  </a:cxn>
                  <a:cxn ang="0">
                    <a:pos x="203" y="12"/>
                  </a:cxn>
                  <a:cxn ang="0">
                    <a:pos x="251" y="30"/>
                  </a:cxn>
                  <a:cxn ang="0">
                    <a:pos x="281" y="54"/>
                  </a:cxn>
                  <a:cxn ang="0">
                    <a:pos x="293" y="72"/>
                  </a:cxn>
                  <a:cxn ang="0">
                    <a:pos x="293" y="90"/>
                  </a:cxn>
                  <a:cxn ang="0">
                    <a:pos x="293" y="108"/>
                  </a:cxn>
                  <a:cxn ang="0">
                    <a:pos x="281" y="126"/>
                  </a:cxn>
                  <a:cxn ang="0">
                    <a:pos x="251" y="156"/>
                  </a:cxn>
                  <a:cxn ang="0">
                    <a:pos x="203" y="174"/>
                  </a:cxn>
                  <a:cxn ang="0">
                    <a:pos x="150" y="180"/>
                  </a:cxn>
                  <a:cxn ang="0">
                    <a:pos x="150" y="180"/>
                  </a:cxn>
                </a:cxnLst>
                <a:rect l="0" t="0" r="r" b="b"/>
                <a:pathLst>
                  <a:path w="299" h="186">
                    <a:moveTo>
                      <a:pt x="150" y="0"/>
                    </a:moveTo>
                    <a:lnTo>
                      <a:pt x="90" y="6"/>
                    </a:lnTo>
                    <a:lnTo>
                      <a:pt x="42" y="30"/>
                    </a:lnTo>
                    <a:lnTo>
                      <a:pt x="12" y="54"/>
                    </a:lnTo>
                    <a:lnTo>
                      <a:pt x="6" y="72"/>
                    </a:lnTo>
                    <a:lnTo>
                      <a:pt x="0" y="90"/>
                    </a:lnTo>
                    <a:lnTo>
                      <a:pt x="6" y="108"/>
                    </a:lnTo>
                    <a:lnTo>
                      <a:pt x="12" y="126"/>
                    </a:lnTo>
                    <a:lnTo>
                      <a:pt x="42" y="156"/>
                    </a:lnTo>
                    <a:lnTo>
                      <a:pt x="90" y="180"/>
                    </a:lnTo>
                    <a:lnTo>
                      <a:pt x="150" y="186"/>
                    </a:lnTo>
                    <a:lnTo>
                      <a:pt x="209" y="180"/>
                    </a:lnTo>
                    <a:lnTo>
                      <a:pt x="257" y="156"/>
                    </a:lnTo>
                    <a:lnTo>
                      <a:pt x="287" y="126"/>
                    </a:lnTo>
                    <a:lnTo>
                      <a:pt x="299" y="108"/>
                    </a:lnTo>
                    <a:lnTo>
                      <a:pt x="299" y="90"/>
                    </a:lnTo>
                    <a:lnTo>
                      <a:pt x="299" y="72"/>
                    </a:lnTo>
                    <a:lnTo>
                      <a:pt x="287" y="54"/>
                    </a:lnTo>
                    <a:lnTo>
                      <a:pt x="257" y="30"/>
                    </a:lnTo>
                    <a:lnTo>
                      <a:pt x="209" y="6"/>
                    </a:lnTo>
                    <a:lnTo>
                      <a:pt x="150" y="0"/>
                    </a:lnTo>
                    <a:lnTo>
                      <a:pt x="150" y="0"/>
                    </a:lnTo>
                    <a:close/>
                    <a:moveTo>
                      <a:pt x="150" y="180"/>
                    </a:moveTo>
                    <a:lnTo>
                      <a:pt x="96" y="174"/>
                    </a:lnTo>
                    <a:lnTo>
                      <a:pt x="48" y="156"/>
                    </a:lnTo>
                    <a:lnTo>
                      <a:pt x="18" y="126"/>
                    </a:lnTo>
                    <a:lnTo>
                      <a:pt x="12" y="108"/>
                    </a:lnTo>
                    <a:lnTo>
                      <a:pt x="6" y="90"/>
                    </a:lnTo>
                    <a:lnTo>
                      <a:pt x="12" y="72"/>
                    </a:lnTo>
                    <a:lnTo>
                      <a:pt x="18" y="54"/>
                    </a:lnTo>
                    <a:lnTo>
                      <a:pt x="48" y="30"/>
                    </a:lnTo>
                    <a:lnTo>
                      <a:pt x="96" y="12"/>
                    </a:lnTo>
                    <a:lnTo>
                      <a:pt x="150" y="6"/>
                    </a:lnTo>
                    <a:lnTo>
                      <a:pt x="203" y="12"/>
                    </a:lnTo>
                    <a:lnTo>
                      <a:pt x="251" y="30"/>
                    </a:lnTo>
                    <a:lnTo>
                      <a:pt x="281" y="54"/>
                    </a:lnTo>
                    <a:lnTo>
                      <a:pt x="293" y="72"/>
                    </a:lnTo>
                    <a:lnTo>
                      <a:pt x="293" y="90"/>
                    </a:lnTo>
                    <a:lnTo>
                      <a:pt x="293" y="108"/>
                    </a:lnTo>
                    <a:lnTo>
                      <a:pt x="281" y="126"/>
                    </a:lnTo>
                    <a:lnTo>
                      <a:pt x="251" y="156"/>
                    </a:lnTo>
                    <a:lnTo>
                      <a:pt x="203" y="174"/>
                    </a:lnTo>
                    <a:lnTo>
                      <a:pt x="150" y="180"/>
                    </a:lnTo>
                    <a:lnTo>
                      <a:pt x="150" y="18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grpSp>
            <p:nvGrpSpPr>
              <p:cNvPr id="1045" name="Group 62"/>
              <p:cNvGrpSpPr>
                <a:grpSpLocks/>
              </p:cNvGrpSpPr>
              <p:nvPr/>
            </p:nvGrpSpPr>
            <p:grpSpPr bwMode="auto">
              <a:xfrm>
                <a:off x="5381" y="3085"/>
                <a:ext cx="227" cy="132"/>
                <a:chOff x="5381" y="3085"/>
                <a:chExt cx="227" cy="132"/>
              </a:xfrm>
            </p:grpSpPr>
            <p:sp>
              <p:nvSpPr>
                <p:cNvPr id="33855" name="Oval 63"/>
                <p:cNvSpPr>
                  <a:spLocks noChangeArrowheads="1"/>
                </p:cNvSpPr>
                <p:nvPr userDrawn="1"/>
              </p:nvSpPr>
              <p:spPr bwMode="hidden">
                <a:xfrm>
                  <a:off x="5381" y="3085"/>
                  <a:ext cx="227" cy="13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33856" name="Oval 64"/>
                <p:cNvSpPr>
                  <a:spLocks noChangeArrowheads="1"/>
                </p:cNvSpPr>
                <p:nvPr userDrawn="1"/>
              </p:nvSpPr>
              <p:spPr bwMode="hidden">
                <a:xfrm>
                  <a:off x="5403" y="3099"/>
                  <a:ext cx="182" cy="10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33857" name="Oval 65"/>
                <p:cNvSpPr>
                  <a:spLocks noChangeArrowheads="1"/>
                </p:cNvSpPr>
                <p:nvPr userDrawn="1"/>
              </p:nvSpPr>
              <p:spPr bwMode="hidden">
                <a:xfrm>
                  <a:off x="5431" y="3109"/>
                  <a:ext cx="125" cy="8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33858" name="Oval 66"/>
                <p:cNvSpPr>
                  <a:spLocks noChangeArrowheads="1"/>
                </p:cNvSpPr>
                <p:nvPr userDrawn="1"/>
              </p:nvSpPr>
              <p:spPr bwMode="hidden">
                <a:xfrm>
                  <a:off x="5458" y="3125"/>
                  <a:ext cx="73" cy="47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</p:grpSp>
        </p:grpSp>
      </p:grpSp>
      <p:sp>
        <p:nvSpPr>
          <p:cNvPr id="33859" name="Rectangle 67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33860" name="Rectangle 68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33861" name="Rectangle 6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3862" name="Rectangle 7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3863" name="Rectangle 7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fld id="{EE154162-8ECB-485B-9824-C4A6CEEA0CF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88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Ø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50000"/>
        <a:buFont typeface="Wingdings" pitchFamily="2" charset="2"/>
        <a:buChar char="l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•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 anchorCtr="0"/>
          <a:lstStyle/>
          <a:p>
            <a:pPr eaLnBrk="1" hangingPunct="1">
              <a:defRPr/>
            </a:pPr>
            <a:r>
              <a:rPr lang="ru-RU" b="1" dirty="0" smtClean="0"/>
              <a:t>Определите тему урока</a:t>
            </a:r>
            <a:endParaRPr lang="en-US" b="1" dirty="0" smtClean="0"/>
          </a:p>
        </p:txBody>
      </p:sp>
      <p:sp>
        <p:nvSpPr>
          <p:cNvPr id="69673" name="AutoShape 41"/>
          <p:cNvSpPr>
            <a:spLocks noChangeArrowheads="1"/>
          </p:cNvSpPr>
          <p:nvPr/>
        </p:nvSpPr>
        <p:spPr bwMode="ltGray">
          <a:xfrm rot="5400000">
            <a:off x="-2422526" y="1474788"/>
            <a:ext cx="4824413" cy="4770438"/>
          </a:xfrm>
          <a:custGeom>
            <a:avLst/>
            <a:gdLst>
              <a:gd name="G0" fmla="+- 10478 0 0"/>
              <a:gd name="G1" fmla="+- -11739500 0 0"/>
              <a:gd name="G2" fmla="+- 0 0 -11739500"/>
              <a:gd name="T0" fmla="*/ 0 256 1"/>
              <a:gd name="T1" fmla="*/ 180 256 1"/>
              <a:gd name="G3" fmla="+- -11739500 T0 T1"/>
              <a:gd name="T2" fmla="*/ 0 256 1"/>
              <a:gd name="T3" fmla="*/ 90 256 1"/>
              <a:gd name="G4" fmla="+- -11739500 T2 T3"/>
              <a:gd name="G5" fmla="*/ G4 2 1"/>
              <a:gd name="T4" fmla="*/ 90 256 1"/>
              <a:gd name="T5" fmla="*/ 0 256 1"/>
              <a:gd name="G6" fmla="+- -11739500 T4 T5"/>
              <a:gd name="G7" fmla="*/ G6 2 1"/>
              <a:gd name="G8" fmla="abs -11739500"/>
              <a:gd name="T6" fmla="*/ 0 256 1"/>
              <a:gd name="T7" fmla="*/ 90 256 1"/>
              <a:gd name="G9" fmla="+- G8 T6 T7"/>
              <a:gd name="G10" fmla="?: G9 G7 G5"/>
              <a:gd name="T8" fmla="*/ 0 256 1"/>
              <a:gd name="T9" fmla="*/ 360 256 1"/>
              <a:gd name="G11" fmla="+- G10 T8 T9"/>
              <a:gd name="G12" fmla="?: G10 G11 G10"/>
              <a:gd name="T10" fmla="*/ 0 256 1"/>
              <a:gd name="T11" fmla="*/ 360 256 1"/>
              <a:gd name="G13" fmla="+- G12 T10 T11"/>
              <a:gd name="G14" fmla="?: G12 G13 G12"/>
              <a:gd name="G15" fmla="+- 0 0 G14"/>
              <a:gd name="G16" fmla="+- 10800 0 0"/>
              <a:gd name="G17" fmla="+- 10800 0 10478"/>
              <a:gd name="G18" fmla="*/ 10478 1 2"/>
              <a:gd name="G19" fmla="+- G18 5400 0"/>
              <a:gd name="G20" fmla="cos G19 -11739500"/>
              <a:gd name="G21" fmla="sin G19 -11739500"/>
              <a:gd name="G22" fmla="+- G20 10800 0"/>
              <a:gd name="G23" fmla="+- G21 10800 0"/>
              <a:gd name="G24" fmla="+- 10800 0 G20"/>
              <a:gd name="G25" fmla="+- 10478 10800 0"/>
              <a:gd name="G26" fmla="?: G9 G17 G25"/>
              <a:gd name="G27" fmla="?: G9 0 21600"/>
              <a:gd name="G28" fmla="cos 10800 -11739500"/>
              <a:gd name="G29" fmla="sin 10800 -11739500"/>
              <a:gd name="G30" fmla="sin 10478 -11739500"/>
              <a:gd name="G31" fmla="+- G28 10800 0"/>
              <a:gd name="G32" fmla="+- G29 10800 0"/>
              <a:gd name="G33" fmla="+- G30 10800 0"/>
              <a:gd name="G34" fmla="?: G4 0 G31"/>
              <a:gd name="G35" fmla="?: -11739500 G34 0"/>
              <a:gd name="G36" fmla="?: G6 G35 G31"/>
              <a:gd name="G37" fmla="+- 21600 0 G36"/>
              <a:gd name="G38" fmla="?: G4 0 G33"/>
              <a:gd name="G39" fmla="?: -11739500 G38 G32"/>
              <a:gd name="G40" fmla="?: G6 G39 0"/>
              <a:gd name="G41" fmla="?: G4 G32 21600"/>
              <a:gd name="G42" fmla="?: G6 G41 G33"/>
              <a:gd name="T12" fmla="*/ 10800 w 21600"/>
              <a:gd name="T13" fmla="*/ 0 h 21600"/>
              <a:gd name="T14" fmla="*/ 162 w 21600"/>
              <a:gd name="T15" fmla="*/ 10638 h 21600"/>
              <a:gd name="T16" fmla="*/ 10800 w 21600"/>
              <a:gd name="T17" fmla="*/ 322 h 21600"/>
              <a:gd name="T18" fmla="*/ 21438 w 21600"/>
              <a:gd name="T19" fmla="*/ 10638 h 21600"/>
              <a:gd name="T20" fmla="*/ G36 w 21600"/>
              <a:gd name="T21" fmla="*/ G40 h 21600"/>
              <a:gd name="T22" fmla="*/ G37 w 21600"/>
              <a:gd name="T23" fmla="*/ G42 h 21600"/>
            </a:gdLst>
            <a:ahLst/>
            <a:cxnLst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>
                <a:moveTo>
                  <a:pt x="323" y="10641"/>
                </a:moveTo>
                <a:cubicBezTo>
                  <a:pt x="410" y="4916"/>
                  <a:pt x="5075" y="321"/>
                  <a:pt x="10800" y="322"/>
                </a:cubicBezTo>
                <a:cubicBezTo>
                  <a:pt x="16524" y="322"/>
                  <a:pt x="21189" y="4916"/>
                  <a:pt x="21276" y="10641"/>
                </a:cubicBezTo>
                <a:lnTo>
                  <a:pt x="21598" y="10636"/>
                </a:lnTo>
                <a:cubicBezTo>
                  <a:pt x="21509" y="4736"/>
                  <a:pt x="16700" y="-1"/>
                  <a:pt x="10799" y="0"/>
                </a:cubicBezTo>
                <a:cubicBezTo>
                  <a:pt x="4899" y="0"/>
                  <a:pt x="90" y="4736"/>
                  <a:pt x="1" y="10636"/>
                </a:cubicBezTo>
                <a:close/>
              </a:path>
            </a:pathLst>
          </a:custGeom>
          <a:gradFill rotWithShape="1">
            <a:gsLst>
              <a:gs pos="0">
                <a:schemeClr val="bg2">
                  <a:gamma/>
                  <a:tint val="45490"/>
                  <a:invGamma/>
                </a:schemeClr>
              </a:gs>
              <a:gs pos="50000">
                <a:schemeClr val="bg2"/>
              </a:gs>
              <a:gs pos="100000">
                <a:schemeClr val="bg2">
                  <a:gamma/>
                  <a:tint val="45490"/>
                  <a:invGamma/>
                </a:schemeClr>
              </a:gs>
            </a:gsLst>
            <a:lin ang="0" scaled="1"/>
          </a:gra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3076" name="AutoShape 42"/>
          <p:cNvSpPr>
            <a:spLocks noChangeArrowheads="1"/>
          </p:cNvSpPr>
          <p:nvPr/>
        </p:nvSpPr>
        <p:spPr bwMode="ltGray">
          <a:xfrm rot="5400000" flipH="1">
            <a:off x="-2016918" y="1910556"/>
            <a:ext cx="4032250" cy="3929063"/>
          </a:xfrm>
          <a:custGeom>
            <a:avLst/>
            <a:gdLst>
              <a:gd name="T0" fmla="*/ 2147483647 w 21600"/>
              <a:gd name="T1" fmla="*/ 0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7713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0744" y="10800"/>
                </a:moveTo>
                <a:cubicBezTo>
                  <a:pt x="10744" y="10769"/>
                  <a:pt x="10769" y="10744"/>
                  <a:pt x="10800" y="10744"/>
                </a:cubicBezTo>
                <a:cubicBezTo>
                  <a:pt x="10830" y="10743"/>
                  <a:pt x="10855" y="10769"/>
                  <a:pt x="10856" y="10799"/>
                </a:cubicBezTo>
                <a:lnTo>
                  <a:pt x="21600" y="10800"/>
                </a:lnTo>
                <a:cubicBezTo>
                  <a:pt x="21600" y="4835"/>
                  <a:pt x="16764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close/>
              </a:path>
            </a:pathLst>
          </a:custGeom>
          <a:solidFill>
            <a:schemeClr val="accent1">
              <a:alpha val="36078"/>
            </a:schemeClr>
          </a:solidFill>
          <a:ln w="0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9675" name="AutoShape 43"/>
          <p:cNvSpPr>
            <a:spLocks noChangeArrowheads="1"/>
          </p:cNvSpPr>
          <p:nvPr/>
        </p:nvSpPr>
        <p:spPr bwMode="gray">
          <a:xfrm>
            <a:off x="1822450" y="5099050"/>
            <a:ext cx="7321550" cy="508000"/>
          </a:xfrm>
          <a:prstGeom prst="roundRect">
            <a:avLst>
              <a:gd name="adj" fmla="val 50000"/>
            </a:avLst>
          </a:prstGeom>
          <a:noFill/>
          <a:ln w="28575" algn="ctr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pPr eaLnBrk="0" hangingPunct="0"/>
            <a:r>
              <a:rPr lang="ru-RU" sz="3600" b="1"/>
              <a:t>Типы связей в словосочетании</a:t>
            </a:r>
            <a:r>
              <a:rPr lang="ru-RU" b="1"/>
              <a:t>.</a:t>
            </a:r>
            <a:endParaRPr lang="en-US" b="1"/>
          </a:p>
        </p:txBody>
      </p:sp>
      <p:sp>
        <p:nvSpPr>
          <p:cNvPr id="69676" name="AutoShape 44"/>
          <p:cNvSpPr>
            <a:spLocks noChangeArrowheads="1"/>
          </p:cNvSpPr>
          <p:nvPr/>
        </p:nvSpPr>
        <p:spPr bwMode="gray">
          <a:xfrm>
            <a:off x="2317750" y="4271963"/>
            <a:ext cx="6111875" cy="508000"/>
          </a:xfrm>
          <a:prstGeom prst="roundRect">
            <a:avLst>
              <a:gd name="adj" fmla="val 50000"/>
            </a:avLst>
          </a:prstGeom>
          <a:noFill/>
          <a:ln w="28575" algn="ctr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pPr eaLnBrk="0" hangingPunct="0"/>
            <a:r>
              <a:rPr lang="ru-RU" sz="5400" b="1"/>
              <a:t>Словосочетание</a:t>
            </a:r>
            <a:r>
              <a:rPr lang="ru-RU" b="1"/>
              <a:t>.</a:t>
            </a:r>
            <a:endParaRPr lang="en-US" b="1"/>
          </a:p>
        </p:txBody>
      </p:sp>
      <p:sp>
        <p:nvSpPr>
          <p:cNvPr id="69677" name="AutoShape 45"/>
          <p:cNvSpPr>
            <a:spLocks noChangeArrowheads="1"/>
          </p:cNvSpPr>
          <p:nvPr/>
        </p:nvSpPr>
        <p:spPr bwMode="gray">
          <a:xfrm>
            <a:off x="2438400" y="3459163"/>
            <a:ext cx="4419600" cy="508000"/>
          </a:xfrm>
          <a:prstGeom prst="roundRect">
            <a:avLst>
              <a:gd name="adj" fmla="val 50000"/>
            </a:avLst>
          </a:prstGeom>
          <a:noFill/>
          <a:ln w="28575" algn="ctr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pPr eaLnBrk="0" hangingPunct="0"/>
            <a:r>
              <a:rPr lang="ru-RU" b="1"/>
              <a:t>Держать крепко</a:t>
            </a:r>
            <a:endParaRPr lang="en-US" b="1"/>
          </a:p>
        </p:txBody>
      </p:sp>
      <p:sp>
        <p:nvSpPr>
          <p:cNvPr id="69678" name="AutoShape 46"/>
          <p:cNvSpPr>
            <a:spLocks noChangeArrowheads="1"/>
          </p:cNvSpPr>
          <p:nvPr/>
        </p:nvSpPr>
        <p:spPr bwMode="gray">
          <a:xfrm>
            <a:off x="2286000" y="2590800"/>
            <a:ext cx="4419600" cy="508000"/>
          </a:xfrm>
          <a:prstGeom prst="roundRect">
            <a:avLst>
              <a:gd name="adj" fmla="val 50000"/>
            </a:avLst>
          </a:prstGeom>
          <a:noFill/>
          <a:ln w="28575" algn="ctr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pPr eaLnBrk="0" hangingPunct="0"/>
            <a:r>
              <a:rPr lang="ru-RU" b="1"/>
              <a:t>Взять за руку</a:t>
            </a:r>
            <a:endParaRPr lang="en-US" b="1"/>
          </a:p>
        </p:txBody>
      </p:sp>
      <p:sp>
        <p:nvSpPr>
          <p:cNvPr id="69679" name="AutoShape 47"/>
          <p:cNvSpPr>
            <a:spLocks noChangeArrowheads="1"/>
          </p:cNvSpPr>
          <p:nvPr/>
        </p:nvSpPr>
        <p:spPr bwMode="gray">
          <a:xfrm>
            <a:off x="1765300" y="1820863"/>
            <a:ext cx="4419600" cy="508000"/>
          </a:xfrm>
          <a:prstGeom prst="roundRect">
            <a:avLst>
              <a:gd name="adj" fmla="val 50000"/>
            </a:avLst>
          </a:prstGeom>
          <a:noFill/>
          <a:ln w="28575" algn="ctr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pPr eaLnBrk="0" hangingPunct="0"/>
            <a:r>
              <a:rPr lang="ru-RU" b="1"/>
              <a:t>Крепкое рукопожатие</a:t>
            </a:r>
            <a:endParaRPr lang="en-US" b="1"/>
          </a:p>
        </p:txBody>
      </p:sp>
      <p:grpSp>
        <p:nvGrpSpPr>
          <p:cNvPr id="3082" name="Group 48"/>
          <p:cNvGrpSpPr>
            <a:grpSpLocks/>
          </p:cNvGrpSpPr>
          <p:nvPr/>
        </p:nvGrpSpPr>
        <p:grpSpPr bwMode="auto">
          <a:xfrm>
            <a:off x="1447800" y="1909763"/>
            <a:ext cx="381000" cy="381000"/>
            <a:chOff x="2078" y="1680"/>
            <a:chExt cx="1615" cy="1615"/>
          </a:xfrm>
        </p:grpSpPr>
        <p:sp>
          <p:nvSpPr>
            <p:cNvPr id="3113" name="Oval 49"/>
            <p:cNvSpPr>
              <a:spLocks noChangeArrowheads="1"/>
            </p:cNvSpPr>
            <p:nvPr/>
          </p:nvSpPr>
          <p:spPr bwMode="gray">
            <a:xfrm>
              <a:off x="2078" y="1680"/>
              <a:ext cx="1615" cy="1615"/>
            </a:xfrm>
            <a:prstGeom prst="ellipse">
              <a:avLst/>
            </a:prstGeom>
            <a:gradFill rotWithShape="1">
              <a:gsLst>
                <a:gs pos="0">
                  <a:srgbClr val="767676"/>
                </a:gs>
                <a:gs pos="50000">
                  <a:srgbClr val="FFFFFF"/>
                </a:gs>
                <a:gs pos="100000">
                  <a:srgbClr val="767676"/>
                </a:gs>
              </a:gsLst>
              <a:lin ang="5400000" scaled="1"/>
            </a:gradFill>
            <a:ln w="57150" algn="ctr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114" name="Oval 50"/>
            <p:cNvSpPr>
              <a:spLocks noChangeArrowheads="1"/>
            </p:cNvSpPr>
            <p:nvPr/>
          </p:nvSpPr>
          <p:spPr bwMode="gray">
            <a:xfrm>
              <a:off x="2170" y="1771"/>
              <a:ext cx="1430" cy="1430"/>
            </a:xfrm>
            <a:prstGeom prst="ellipse">
              <a:avLst/>
            </a:prstGeom>
            <a:gradFill rotWithShape="1">
              <a:gsLst>
                <a:gs pos="0">
                  <a:srgbClr val="A2A2A2"/>
                </a:gs>
                <a:gs pos="50000">
                  <a:srgbClr val="FFFFFF"/>
                </a:gs>
                <a:gs pos="100000">
                  <a:srgbClr val="A2A2A2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9683" name="Oval 51"/>
            <p:cNvSpPr>
              <a:spLocks noChangeArrowheads="1"/>
            </p:cNvSpPr>
            <p:nvPr/>
          </p:nvSpPr>
          <p:spPr bwMode="gray">
            <a:xfrm>
              <a:off x="2253" y="1855"/>
              <a:ext cx="1265" cy="1265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tint val="0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tint val="0"/>
                    <a:invGamma/>
                  </a:scheme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116" name="Oval 52"/>
            <p:cNvSpPr>
              <a:spLocks noChangeArrowheads="1"/>
            </p:cNvSpPr>
            <p:nvPr/>
          </p:nvSpPr>
          <p:spPr bwMode="gray">
            <a:xfrm>
              <a:off x="2254" y="1856"/>
              <a:ext cx="1262" cy="1264"/>
            </a:xfrm>
            <a:prstGeom prst="ellipse">
              <a:avLst/>
            </a:prstGeom>
            <a:gradFill rotWithShape="1">
              <a:gsLst>
                <a:gs pos="0">
                  <a:srgbClr val="000000"/>
                </a:gs>
                <a:gs pos="100000">
                  <a:srgbClr val="FFCC00"/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ru-RU"/>
            </a:p>
          </p:txBody>
        </p:sp>
        <p:sp>
          <p:nvSpPr>
            <p:cNvPr id="69685" name="Oval 53"/>
            <p:cNvSpPr>
              <a:spLocks noChangeArrowheads="1"/>
            </p:cNvSpPr>
            <p:nvPr/>
          </p:nvSpPr>
          <p:spPr bwMode="gray">
            <a:xfrm>
              <a:off x="2334" y="1936"/>
              <a:ext cx="1097" cy="1104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shade val="54118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shade val="54118"/>
                    <a:invGamma/>
                  </a:schemeClr>
                </a:gs>
              </a:gsLst>
              <a:lin ang="189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118" name="Oval 54"/>
            <p:cNvSpPr>
              <a:spLocks noChangeArrowheads="1"/>
            </p:cNvSpPr>
            <p:nvPr/>
          </p:nvSpPr>
          <p:spPr bwMode="gray">
            <a:xfrm>
              <a:off x="2337" y="1939"/>
              <a:ext cx="1096" cy="1098"/>
            </a:xfrm>
            <a:prstGeom prst="ellipse">
              <a:avLst/>
            </a:prstGeom>
            <a:gradFill rotWithShape="1">
              <a:gsLst>
                <a:gs pos="0">
                  <a:srgbClr val="FFCC00"/>
                </a:gs>
                <a:gs pos="100000">
                  <a:srgbClr val="7C6300"/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</p:spPr>
          <p:txBody>
            <a:bodyPr anchor="ctr">
              <a:spAutoFit/>
            </a:bodyPr>
            <a:lstStyle/>
            <a:p>
              <a:endParaRPr lang="ru-RU"/>
            </a:p>
          </p:txBody>
        </p:sp>
      </p:grpSp>
      <p:grpSp>
        <p:nvGrpSpPr>
          <p:cNvPr id="3083" name="Group 55"/>
          <p:cNvGrpSpPr>
            <a:grpSpLocks/>
          </p:cNvGrpSpPr>
          <p:nvPr/>
        </p:nvGrpSpPr>
        <p:grpSpPr bwMode="auto">
          <a:xfrm>
            <a:off x="1981200" y="2697163"/>
            <a:ext cx="381000" cy="381000"/>
            <a:chOff x="2078" y="1680"/>
            <a:chExt cx="1615" cy="1615"/>
          </a:xfrm>
        </p:grpSpPr>
        <p:sp>
          <p:nvSpPr>
            <p:cNvPr id="3107" name="Oval 56"/>
            <p:cNvSpPr>
              <a:spLocks noChangeArrowheads="1"/>
            </p:cNvSpPr>
            <p:nvPr/>
          </p:nvSpPr>
          <p:spPr bwMode="gray">
            <a:xfrm>
              <a:off x="2078" y="1680"/>
              <a:ext cx="1615" cy="1615"/>
            </a:xfrm>
            <a:prstGeom prst="ellipse">
              <a:avLst/>
            </a:prstGeom>
            <a:gradFill rotWithShape="1">
              <a:gsLst>
                <a:gs pos="0">
                  <a:srgbClr val="767676"/>
                </a:gs>
                <a:gs pos="50000">
                  <a:srgbClr val="FFFFFF"/>
                </a:gs>
                <a:gs pos="100000">
                  <a:srgbClr val="767676"/>
                </a:gs>
              </a:gsLst>
              <a:lin ang="5400000" scaled="1"/>
            </a:gradFill>
            <a:ln w="57150" algn="ctr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108" name="Oval 57"/>
            <p:cNvSpPr>
              <a:spLocks noChangeArrowheads="1"/>
            </p:cNvSpPr>
            <p:nvPr/>
          </p:nvSpPr>
          <p:spPr bwMode="gray">
            <a:xfrm>
              <a:off x="2170" y="1771"/>
              <a:ext cx="1430" cy="1430"/>
            </a:xfrm>
            <a:prstGeom prst="ellipse">
              <a:avLst/>
            </a:prstGeom>
            <a:gradFill rotWithShape="1">
              <a:gsLst>
                <a:gs pos="0">
                  <a:srgbClr val="A2A2A2"/>
                </a:gs>
                <a:gs pos="50000">
                  <a:srgbClr val="FFFFFF"/>
                </a:gs>
                <a:gs pos="100000">
                  <a:srgbClr val="A2A2A2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9690" name="Oval 58"/>
            <p:cNvSpPr>
              <a:spLocks noChangeArrowheads="1"/>
            </p:cNvSpPr>
            <p:nvPr/>
          </p:nvSpPr>
          <p:spPr bwMode="gray">
            <a:xfrm>
              <a:off x="2253" y="1855"/>
              <a:ext cx="1265" cy="1265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tint val="0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tint val="0"/>
                    <a:invGamma/>
                  </a:scheme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110" name="Oval 59"/>
            <p:cNvSpPr>
              <a:spLocks noChangeArrowheads="1"/>
            </p:cNvSpPr>
            <p:nvPr/>
          </p:nvSpPr>
          <p:spPr bwMode="gray">
            <a:xfrm>
              <a:off x="2254" y="1856"/>
              <a:ext cx="1262" cy="1264"/>
            </a:xfrm>
            <a:prstGeom prst="ellipse">
              <a:avLst/>
            </a:prstGeom>
            <a:gradFill rotWithShape="1">
              <a:gsLst>
                <a:gs pos="0">
                  <a:srgbClr val="000000"/>
                </a:gs>
                <a:gs pos="100000">
                  <a:srgbClr val="48BE67"/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ru-RU"/>
            </a:p>
          </p:txBody>
        </p:sp>
        <p:sp>
          <p:nvSpPr>
            <p:cNvPr id="69692" name="Oval 60"/>
            <p:cNvSpPr>
              <a:spLocks noChangeArrowheads="1"/>
            </p:cNvSpPr>
            <p:nvPr/>
          </p:nvSpPr>
          <p:spPr bwMode="gray">
            <a:xfrm>
              <a:off x="2334" y="1936"/>
              <a:ext cx="1097" cy="1104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shade val="54118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shade val="54118"/>
                    <a:invGamma/>
                  </a:schemeClr>
                </a:gs>
              </a:gsLst>
              <a:lin ang="189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112" name="Oval 61"/>
            <p:cNvSpPr>
              <a:spLocks noChangeArrowheads="1"/>
            </p:cNvSpPr>
            <p:nvPr/>
          </p:nvSpPr>
          <p:spPr bwMode="gray">
            <a:xfrm>
              <a:off x="2337" y="1939"/>
              <a:ext cx="1096" cy="1098"/>
            </a:xfrm>
            <a:prstGeom prst="ellipse">
              <a:avLst/>
            </a:prstGeom>
            <a:gradFill rotWithShape="1">
              <a:gsLst>
                <a:gs pos="0">
                  <a:srgbClr val="48BE67"/>
                </a:gs>
                <a:gs pos="100000">
                  <a:srgbClr val="235C32"/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</p:spPr>
          <p:txBody>
            <a:bodyPr anchor="ctr">
              <a:spAutoFit/>
            </a:bodyPr>
            <a:lstStyle/>
            <a:p>
              <a:endParaRPr lang="ru-RU"/>
            </a:p>
          </p:txBody>
        </p:sp>
      </p:grpSp>
      <p:grpSp>
        <p:nvGrpSpPr>
          <p:cNvPr id="3084" name="Group 62"/>
          <p:cNvGrpSpPr>
            <a:grpSpLocks/>
          </p:cNvGrpSpPr>
          <p:nvPr/>
        </p:nvGrpSpPr>
        <p:grpSpPr bwMode="auto">
          <a:xfrm>
            <a:off x="2133600" y="3535363"/>
            <a:ext cx="381000" cy="381000"/>
            <a:chOff x="2078" y="1680"/>
            <a:chExt cx="1615" cy="1615"/>
          </a:xfrm>
        </p:grpSpPr>
        <p:sp>
          <p:nvSpPr>
            <p:cNvPr id="3101" name="Oval 63"/>
            <p:cNvSpPr>
              <a:spLocks noChangeArrowheads="1"/>
            </p:cNvSpPr>
            <p:nvPr/>
          </p:nvSpPr>
          <p:spPr bwMode="gray">
            <a:xfrm>
              <a:off x="2078" y="1680"/>
              <a:ext cx="1615" cy="1615"/>
            </a:xfrm>
            <a:prstGeom prst="ellipse">
              <a:avLst/>
            </a:prstGeom>
            <a:gradFill rotWithShape="1">
              <a:gsLst>
                <a:gs pos="0">
                  <a:srgbClr val="767676"/>
                </a:gs>
                <a:gs pos="50000">
                  <a:srgbClr val="FFFFFF"/>
                </a:gs>
                <a:gs pos="100000">
                  <a:srgbClr val="767676"/>
                </a:gs>
              </a:gsLst>
              <a:lin ang="5400000" scaled="1"/>
            </a:gradFill>
            <a:ln w="57150" algn="ctr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102" name="Oval 64"/>
            <p:cNvSpPr>
              <a:spLocks noChangeArrowheads="1"/>
            </p:cNvSpPr>
            <p:nvPr/>
          </p:nvSpPr>
          <p:spPr bwMode="gray">
            <a:xfrm>
              <a:off x="2170" y="1771"/>
              <a:ext cx="1430" cy="1430"/>
            </a:xfrm>
            <a:prstGeom prst="ellipse">
              <a:avLst/>
            </a:prstGeom>
            <a:gradFill rotWithShape="1">
              <a:gsLst>
                <a:gs pos="0">
                  <a:srgbClr val="A2A2A2"/>
                </a:gs>
                <a:gs pos="50000">
                  <a:srgbClr val="FFFFFF"/>
                </a:gs>
                <a:gs pos="100000">
                  <a:srgbClr val="A2A2A2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9697" name="Oval 65"/>
            <p:cNvSpPr>
              <a:spLocks noChangeArrowheads="1"/>
            </p:cNvSpPr>
            <p:nvPr/>
          </p:nvSpPr>
          <p:spPr bwMode="gray">
            <a:xfrm>
              <a:off x="2253" y="1855"/>
              <a:ext cx="1265" cy="1265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tint val="0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tint val="0"/>
                    <a:invGamma/>
                  </a:scheme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104" name="Oval 66"/>
            <p:cNvSpPr>
              <a:spLocks noChangeArrowheads="1"/>
            </p:cNvSpPr>
            <p:nvPr/>
          </p:nvSpPr>
          <p:spPr bwMode="gray">
            <a:xfrm>
              <a:off x="2254" y="1856"/>
              <a:ext cx="1262" cy="1264"/>
            </a:xfrm>
            <a:prstGeom prst="ellipse">
              <a:avLst/>
            </a:prstGeom>
            <a:gradFill rotWithShape="1">
              <a:gsLst>
                <a:gs pos="0">
                  <a:srgbClr val="21B3E1"/>
                </a:gs>
                <a:gs pos="100000">
                  <a:srgbClr val="0F5368"/>
                </a:gs>
              </a:gsLst>
              <a:lin ang="5400000" scaled="1"/>
            </a:gradFill>
            <a:ln w="38100" algn="ctr">
              <a:noFill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ru-RU"/>
            </a:p>
          </p:txBody>
        </p:sp>
        <p:sp>
          <p:nvSpPr>
            <p:cNvPr id="69699" name="Oval 67"/>
            <p:cNvSpPr>
              <a:spLocks noChangeArrowheads="1"/>
            </p:cNvSpPr>
            <p:nvPr/>
          </p:nvSpPr>
          <p:spPr bwMode="gray">
            <a:xfrm>
              <a:off x="2334" y="1936"/>
              <a:ext cx="1097" cy="1104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shade val="54118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shade val="54118"/>
                    <a:invGamma/>
                  </a:schemeClr>
                </a:gs>
              </a:gsLst>
              <a:lin ang="189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106" name="Oval 68"/>
            <p:cNvSpPr>
              <a:spLocks noChangeArrowheads="1"/>
            </p:cNvSpPr>
            <p:nvPr/>
          </p:nvSpPr>
          <p:spPr bwMode="gray">
            <a:xfrm>
              <a:off x="2337" y="1939"/>
              <a:ext cx="1096" cy="1098"/>
            </a:xfrm>
            <a:prstGeom prst="ellipse">
              <a:avLst/>
            </a:prstGeom>
            <a:gradFill rotWithShape="1">
              <a:gsLst>
                <a:gs pos="0">
                  <a:srgbClr val="21B3E1"/>
                </a:gs>
                <a:gs pos="100000">
                  <a:srgbClr val="10576D"/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</p:spPr>
          <p:txBody>
            <a:bodyPr anchor="ctr">
              <a:spAutoFit/>
            </a:bodyPr>
            <a:lstStyle/>
            <a:p>
              <a:endParaRPr lang="ru-RU"/>
            </a:p>
          </p:txBody>
        </p:sp>
      </p:grpSp>
      <p:grpSp>
        <p:nvGrpSpPr>
          <p:cNvPr id="3085" name="Group 69"/>
          <p:cNvGrpSpPr>
            <a:grpSpLocks/>
          </p:cNvGrpSpPr>
          <p:nvPr/>
        </p:nvGrpSpPr>
        <p:grpSpPr bwMode="auto">
          <a:xfrm>
            <a:off x="1981200" y="4373563"/>
            <a:ext cx="381000" cy="381000"/>
            <a:chOff x="2078" y="1680"/>
            <a:chExt cx="1615" cy="1615"/>
          </a:xfrm>
        </p:grpSpPr>
        <p:sp>
          <p:nvSpPr>
            <p:cNvPr id="3095" name="Oval 70"/>
            <p:cNvSpPr>
              <a:spLocks noChangeArrowheads="1"/>
            </p:cNvSpPr>
            <p:nvPr/>
          </p:nvSpPr>
          <p:spPr bwMode="gray">
            <a:xfrm>
              <a:off x="2078" y="1680"/>
              <a:ext cx="1615" cy="1615"/>
            </a:xfrm>
            <a:prstGeom prst="ellipse">
              <a:avLst/>
            </a:prstGeom>
            <a:gradFill rotWithShape="1">
              <a:gsLst>
                <a:gs pos="0">
                  <a:srgbClr val="767676"/>
                </a:gs>
                <a:gs pos="50000">
                  <a:srgbClr val="FFFFFF"/>
                </a:gs>
                <a:gs pos="100000">
                  <a:srgbClr val="767676"/>
                </a:gs>
              </a:gsLst>
              <a:lin ang="5400000" scaled="1"/>
            </a:gradFill>
            <a:ln w="57150" algn="ctr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096" name="Oval 71"/>
            <p:cNvSpPr>
              <a:spLocks noChangeArrowheads="1"/>
            </p:cNvSpPr>
            <p:nvPr/>
          </p:nvSpPr>
          <p:spPr bwMode="gray">
            <a:xfrm>
              <a:off x="2170" y="1771"/>
              <a:ext cx="1430" cy="1430"/>
            </a:xfrm>
            <a:prstGeom prst="ellipse">
              <a:avLst/>
            </a:prstGeom>
            <a:gradFill rotWithShape="1">
              <a:gsLst>
                <a:gs pos="0">
                  <a:srgbClr val="A2A2A2"/>
                </a:gs>
                <a:gs pos="50000">
                  <a:srgbClr val="FFFFFF"/>
                </a:gs>
                <a:gs pos="100000">
                  <a:srgbClr val="A2A2A2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9704" name="Oval 72"/>
            <p:cNvSpPr>
              <a:spLocks noChangeArrowheads="1"/>
            </p:cNvSpPr>
            <p:nvPr/>
          </p:nvSpPr>
          <p:spPr bwMode="gray">
            <a:xfrm>
              <a:off x="2253" y="1855"/>
              <a:ext cx="1265" cy="1265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tint val="0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tint val="0"/>
                    <a:invGamma/>
                  </a:scheme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098" name="Oval 73"/>
            <p:cNvSpPr>
              <a:spLocks noChangeArrowheads="1"/>
            </p:cNvSpPr>
            <p:nvPr/>
          </p:nvSpPr>
          <p:spPr bwMode="gray">
            <a:xfrm>
              <a:off x="2254" y="1856"/>
              <a:ext cx="1262" cy="1264"/>
            </a:xfrm>
            <a:prstGeom prst="ellipse">
              <a:avLst/>
            </a:prstGeom>
            <a:gradFill rotWithShape="1">
              <a:gsLst>
                <a:gs pos="0">
                  <a:srgbClr val="000000"/>
                </a:gs>
                <a:gs pos="100000">
                  <a:srgbClr val="8D67E1"/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ru-RU"/>
            </a:p>
          </p:txBody>
        </p:sp>
        <p:sp>
          <p:nvSpPr>
            <p:cNvPr id="69706" name="Oval 74"/>
            <p:cNvSpPr>
              <a:spLocks noChangeArrowheads="1"/>
            </p:cNvSpPr>
            <p:nvPr/>
          </p:nvSpPr>
          <p:spPr bwMode="gray">
            <a:xfrm>
              <a:off x="2334" y="1936"/>
              <a:ext cx="1097" cy="1104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shade val="54118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shade val="54118"/>
                    <a:invGamma/>
                  </a:schemeClr>
                </a:gs>
              </a:gsLst>
              <a:lin ang="189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100" name="Oval 75"/>
            <p:cNvSpPr>
              <a:spLocks noChangeArrowheads="1"/>
            </p:cNvSpPr>
            <p:nvPr/>
          </p:nvSpPr>
          <p:spPr bwMode="gray">
            <a:xfrm>
              <a:off x="2337" y="1939"/>
              <a:ext cx="1096" cy="1098"/>
            </a:xfrm>
            <a:prstGeom prst="ellipse">
              <a:avLst/>
            </a:prstGeom>
            <a:gradFill rotWithShape="1">
              <a:gsLst>
                <a:gs pos="0">
                  <a:srgbClr val="8D67E1"/>
                </a:gs>
                <a:gs pos="100000">
                  <a:srgbClr val="45326D"/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</p:spPr>
          <p:txBody>
            <a:bodyPr anchor="ctr">
              <a:spAutoFit/>
            </a:bodyPr>
            <a:lstStyle/>
            <a:p>
              <a:endParaRPr lang="ru-RU"/>
            </a:p>
          </p:txBody>
        </p:sp>
      </p:grpSp>
      <p:grpSp>
        <p:nvGrpSpPr>
          <p:cNvPr id="3086" name="Group 76"/>
          <p:cNvGrpSpPr>
            <a:grpSpLocks/>
          </p:cNvGrpSpPr>
          <p:nvPr/>
        </p:nvGrpSpPr>
        <p:grpSpPr bwMode="auto">
          <a:xfrm>
            <a:off x="1524000" y="5148263"/>
            <a:ext cx="355600" cy="381000"/>
            <a:chOff x="2078" y="1680"/>
            <a:chExt cx="1615" cy="1615"/>
          </a:xfrm>
        </p:grpSpPr>
        <p:sp>
          <p:nvSpPr>
            <p:cNvPr id="3089" name="Oval 77"/>
            <p:cNvSpPr>
              <a:spLocks noChangeArrowheads="1"/>
            </p:cNvSpPr>
            <p:nvPr/>
          </p:nvSpPr>
          <p:spPr bwMode="gray">
            <a:xfrm>
              <a:off x="2078" y="1680"/>
              <a:ext cx="1615" cy="1615"/>
            </a:xfrm>
            <a:prstGeom prst="ellipse">
              <a:avLst/>
            </a:prstGeom>
            <a:gradFill rotWithShape="1">
              <a:gsLst>
                <a:gs pos="0">
                  <a:srgbClr val="767676"/>
                </a:gs>
                <a:gs pos="50000">
                  <a:srgbClr val="FFFFFF"/>
                </a:gs>
                <a:gs pos="100000">
                  <a:srgbClr val="767676"/>
                </a:gs>
              </a:gsLst>
              <a:lin ang="5400000" scaled="1"/>
            </a:gradFill>
            <a:ln w="57150" algn="ctr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090" name="Oval 78"/>
            <p:cNvSpPr>
              <a:spLocks noChangeArrowheads="1"/>
            </p:cNvSpPr>
            <p:nvPr/>
          </p:nvSpPr>
          <p:spPr bwMode="gray">
            <a:xfrm>
              <a:off x="2170" y="1771"/>
              <a:ext cx="1430" cy="1430"/>
            </a:xfrm>
            <a:prstGeom prst="ellipse">
              <a:avLst/>
            </a:prstGeom>
            <a:gradFill rotWithShape="1">
              <a:gsLst>
                <a:gs pos="0">
                  <a:srgbClr val="A2A2A2"/>
                </a:gs>
                <a:gs pos="50000">
                  <a:srgbClr val="FFFFFF"/>
                </a:gs>
                <a:gs pos="100000">
                  <a:srgbClr val="A2A2A2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9711" name="Oval 79"/>
            <p:cNvSpPr>
              <a:spLocks noChangeArrowheads="1"/>
            </p:cNvSpPr>
            <p:nvPr/>
          </p:nvSpPr>
          <p:spPr bwMode="gray">
            <a:xfrm>
              <a:off x="2251" y="1855"/>
              <a:ext cx="1262" cy="1265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tint val="0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tint val="0"/>
                    <a:invGamma/>
                  </a:scheme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092" name="Oval 80"/>
            <p:cNvSpPr>
              <a:spLocks noChangeArrowheads="1"/>
            </p:cNvSpPr>
            <p:nvPr/>
          </p:nvSpPr>
          <p:spPr bwMode="gray">
            <a:xfrm>
              <a:off x="2254" y="1856"/>
              <a:ext cx="1262" cy="1264"/>
            </a:xfrm>
            <a:prstGeom prst="ellipse">
              <a:avLst/>
            </a:prstGeom>
            <a:gradFill rotWithShape="1">
              <a:gsLst>
                <a:gs pos="0">
                  <a:srgbClr val="000000"/>
                </a:gs>
                <a:gs pos="100000">
                  <a:srgbClr val="E35E23"/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ru-RU"/>
            </a:p>
          </p:txBody>
        </p:sp>
        <p:sp>
          <p:nvSpPr>
            <p:cNvPr id="69713" name="Oval 81"/>
            <p:cNvSpPr>
              <a:spLocks noChangeArrowheads="1"/>
            </p:cNvSpPr>
            <p:nvPr/>
          </p:nvSpPr>
          <p:spPr bwMode="gray">
            <a:xfrm>
              <a:off x="2338" y="1936"/>
              <a:ext cx="1096" cy="1104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shade val="54118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shade val="54118"/>
                    <a:invGamma/>
                  </a:schemeClr>
                </a:gs>
              </a:gsLst>
              <a:lin ang="189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094" name="Oval 82"/>
            <p:cNvSpPr>
              <a:spLocks noChangeArrowheads="1"/>
            </p:cNvSpPr>
            <p:nvPr/>
          </p:nvSpPr>
          <p:spPr bwMode="gray">
            <a:xfrm>
              <a:off x="2337" y="1939"/>
              <a:ext cx="1096" cy="1098"/>
            </a:xfrm>
            <a:prstGeom prst="ellipse">
              <a:avLst/>
            </a:prstGeom>
            <a:gradFill rotWithShape="1">
              <a:gsLst>
                <a:gs pos="0">
                  <a:srgbClr val="E35E23"/>
                </a:gs>
                <a:gs pos="100000">
                  <a:srgbClr val="6E2E11"/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</p:spPr>
          <p:txBody>
            <a:bodyPr anchor="ctr">
              <a:spAutoFit/>
            </a:bodyPr>
            <a:lstStyle/>
            <a:p>
              <a:endParaRPr lang="ru-RU"/>
            </a:p>
          </p:txBody>
        </p:sp>
      </p:grpSp>
      <p:sp>
        <p:nvSpPr>
          <p:cNvPr id="3087" name="Номер слайда 47"/>
          <p:cNvSpPr txBox="1">
            <a:spLocks noGrp="1"/>
          </p:cNvSpPr>
          <p:nvPr/>
        </p:nvSpPr>
        <p:spPr bwMode="auto">
          <a:xfrm>
            <a:off x="476250" y="6565900"/>
            <a:ext cx="609600" cy="268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fld id="{6ECE6E71-CFBE-49CB-AA57-B84871C62B0B}" type="slidenum">
              <a:rPr lang="en-US" sz="1000">
                <a:solidFill>
                  <a:schemeClr val="tx2"/>
                </a:solidFill>
                <a:latin typeface="Verdana" pitchFamily="34" charset="0"/>
              </a:rPr>
              <a:pPr algn="ctr"/>
              <a:t>1</a:t>
            </a:fld>
            <a:endParaRPr lang="en-US" sz="1000">
              <a:solidFill>
                <a:schemeClr val="tx2"/>
              </a:solidFill>
              <a:latin typeface="Verdana" pitchFamily="34" charset="0"/>
            </a:endParaRPr>
          </a:p>
        </p:txBody>
      </p:sp>
      <p:sp>
        <p:nvSpPr>
          <p:cNvPr id="3088" name="TextBox 45"/>
          <p:cNvSpPr txBox="1">
            <a:spLocks noChangeArrowheads="1"/>
          </p:cNvSpPr>
          <p:nvPr/>
        </p:nvSpPr>
        <p:spPr bwMode="auto">
          <a:xfrm>
            <a:off x="1219200" y="5791200"/>
            <a:ext cx="79248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ru-RU" b="1"/>
              <a:t>Автор Николаева Нина Николаевна</a:t>
            </a:r>
          </a:p>
          <a:p>
            <a:pPr algn="r"/>
            <a:r>
              <a:rPr lang="ru-RU" b="1"/>
              <a:t>Учитель русского языка и литературы </a:t>
            </a:r>
          </a:p>
          <a:p>
            <a:pPr algn="r"/>
            <a:r>
              <a:rPr lang="ru-RU" b="1"/>
              <a:t>МОУ Ореховская СОШ Галичского района Костромской области </a:t>
            </a:r>
          </a:p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96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96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96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96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96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96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696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xit" presetSubtype="8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696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696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96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2" presetClass="exit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696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696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96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2" presetClass="exit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696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696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96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696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675" grpId="0" animBg="1"/>
      <p:bldP spid="69676" grpId="0" animBg="1"/>
      <p:bldP spid="69677" grpId="0" animBg="1"/>
      <p:bldP spid="69677" grpId="1" animBg="1"/>
      <p:bldP spid="69678" grpId="0" animBg="1"/>
      <p:bldP spid="69678" grpId="1" animBg="1"/>
      <p:bldP spid="69679" grpId="0" animBg="1"/>
      <p:bldP spid="69679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Заголовок 4"/>
          <p:cNvSpPr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eaLnBrk="1" hangingPunct="1">
              <a:defRPr/>
            </a:pPr>
            <a:r>
              <a:rPr lang="ru-RU" b="1" dirty="0" smtClean="0"/>
              <a:t>Заполните таблицу</a:t>
            </a:r>
          </a:p>
        </p:txBody>
      </p:sp>
      <p:sp>
        <p:nvSpPr>
          <p:cNvPr id="21507" name="Содержимое 5"/>
          <p:cNvSpPr>
            <a:spLocks noGrp="1"/>
          </p:cNvSpPr>
          <p:nvPr>
            <p:ph idx="4294967295"/>
          </p:nvPr>
        </p:nvSpPr>
        <p:spPr>
          <a:xfrm>
            <a:off x="609600" y="1371600"/>
            <a:ext cx="8229600" cy="4525963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  <a:defRPr/>
            </a:pPr>
            <a:endParaRPr lang="ru-RU" smtClean="0"/>
          </a:p>
          <a:p>
            <a:pPr eaLnBrk="1" hangingPunct="1">
              <a:defRPr/>
            </a:pPr>
            <a:endParaRPr lang="ru-RU" smtClean="0"/>
          </a:p>
        </p:txBody>
      </p:sp>
      <p:graphicFrame>
        <p:nvGraphicFramePr>
          <p:cNvPr id="21541" name="Group 37"/>
          <p:cNvGraphicFramePr>
            <a:graphicFrameLocks noGrp="1"/>
          </p:cNvGraphicFramePr>
          <p:nvPr/>
        </p:nvGraphicFramePr>
        <p:xfrm>
          <a:off x="228600" y="1524000"/>
          <a:ext cx="8686799" cy="4361961"/>
        </p:xfrm>
        <a:graphic>
          <a:graphicData uri="http://schemas.openxmlformats.org/drawingml/2006/table">
            <a:tbl>
              <a:tblPr/>
              <a:tblGrid>
                <a:gridCol w="2362200"/>
                <a:gridCol w="2250259"/>
                <a:gridCol w="2536853"/>
                <a:gridCol w="1537487"/>
              </a:tblGrid>
              <a:tr h="187245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Тип связи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Главное слово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(Чем выражено?)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Зависимое слово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(Чем выражено?)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Примеры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831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Согласование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F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66F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F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66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F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66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FE3"/>
                    </a:solidFill>
                  </a:tcPr>
                </a:tc>
              </a:tr>
              <a:tr h="82915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Управление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9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66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9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66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9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66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9F2"/>
                    </a:solidFill>
                  </a:tcPr>
                </a:tc>
              </a:tr>
              <a:tr h="82915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Примыкание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F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66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F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66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F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66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FE3"/>
                    </a:solidFill>
                  </a:tcPr>
                </a:tc>
              </a:tr>
            </a:tbl>
          </a:graphicData>
        </a:graphic>
      </p:graphicFrame>
      <p:sp>
        <p:nvSpPr>
          <p:cNvPr id="12319" name="Номер слайда 9"/>
          <p:cNvSpPr txBox="1">
            <a:spLocks noGrp="1"/>
          </p:cNvSpPr>
          <p:nvPr/>
        </p:nvSpPr>
        <p:spPr bwMode="auto">
          <a:xfrm>
            <a:off x="476250" y="6565900"/>
            <a:ext cx="609600" cy="268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fld id="{B5DA534F-30C1-4716-916B-C03E3528CADB}" type="slidenum">
              <a:rPr lang="en-US" sz="1000">
                <a:solidFill>
                  <a:schemeClr val="tx2"/>
                </a:solidFill>
                <a:latin typeface="Verdana" pitchFamily="34" charset="0"/>
              </a:rPr>
              <a:pPr algn="ctr"/>
              <a:t>10</a:t>
            </a:fld>
            <a:endParaRPr lang="en-US" sz="1000">
              <a:solidFill>
                <a:schemeClr val="tx2"/>
              </a:solidFill>
              <a:latin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Заголовок 4"/>
          <p:cNvSpPr>
            <a:spLocks noGrp="1"/>
          </p:cNvSpPr>
          <p:nvPr>
            <p:ph type="title" idx="4294967295"/>
          </p:nvPr>
        </p:nvSpPr>
        <p:spPr>
          <a:xfrm>
            <a:off x="758825" y="0"/>
            <a:ext cx="8385175" cy="990600"/>
          </a:xfrm>
        </p:spPr>
        <p:txBody>
          <a:bodyPr/>
          <a:lstStyle/>
          <a:p>
            <a:pPr eaLnBrk="1" hangingPunct="1">
              <a:defRPr/>
            </a:pPr>
            <a:r>
              <a:rPr lang="ru-RU" b="1" dirty="0" smtClean="0"/>
              <a:t>Проверяем.</a:t>
            </a:r>
          </a:p>
        </p:txBody>
      </p:sp>
      <p:sp>
        <p:nvSpPr>
          <p:cNvPr id="21507" name="Содержимое 5"/>
          <p:cNvSpPr>
            <a:spLocks noGrp="1"/>
          </p:cNvSpPr>
          <p:nvPr>
            <p:ph idx="4294967295"/>
          </p:nvPr>
        </p:nvSpPr>
        <p:spPr>
          <a:xfrm>
            <a:off x="1136650" y="1905000"/>
            <a:ext cx="8007350" cy="4191000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  <a:defRPr/>
            </a:pPr>
            <a:r>
              <a:rPr lang="ru-RU" smtClean="0"/>
              <a:t>Типы связей в словосочетании</a:t>
            </a:r>
          </a:p>
          <a:p>
            <a:pPr eaLnBrk="1" hangingPunct="1">
              <a:defRPr/>
            </a:pPr>
            <a:endParaRPr lang="ru-RU" smtClean="0"/>
          </a:p>
        </p:txBody>
      </p:sp>
      <p:graphicFrame>
        <p:nvGraphicFramePr>
          <p:cNvPr id="21537" name="Group 33"/>
          <p:cNvGraphicFramePr>
            <a:graphicFrameLocks noGrp="1"/>
          </p:cNvGraphicFramePr>
          <p:nvPr/>
        </p:nvGraphicFramePr>
        <p:xfrm>
          <a:off x="261938" y="998538"/>
          <a:ext cx="8762999" cy="5596890"/>
        </p:xfrm>
        <a:graphic>
          <a:graphicData uri="http://schemas.openxmlformats.org/drawingml/2006/table">
            <a:tbl>
              <a:tblPr/>
              <a:tblGrid>
                <a:gridCol w="2024062"/>
                <a:gridCol w="2628858"/>
                <a:gridCol w="2612131"/>
                <a:gridCol w="1497948"/>
              </a:tblGrid>
              <a:tr h="99764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Тип связи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Главное слово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(Чем выражено?)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Зависимое слово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(Чем выражено?)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Примеры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199528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charset="0"/>
                        </a:rPr>
                        <a:t>Согласование</a:t>
                      </a: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F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charset="0"/>
                        </a:rPr>
                        <a:t>Именами: существительным, местоимением-существительным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F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charset="0"/>
                        </a:rPr>
                        <a:t>Именем прилагательным, причастием, порядковым числительным, местоимением-прилагательным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F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FE3"/>
                    </a:solidFill>
                  </a:tcPr>
                </a:tc>
              </a:tr>
              <a:tr h="13906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charset="0"/>
                        </a:rPr>
                        <a:t>Управление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9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charset="0"/>
                        </a:rPr>
                        <a:t>Глаголом, деепричастием, причастием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9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charset="0"/>
                        </a:rPr>
                        <a:t>Именем существительным, местоимением-существительным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9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9F2"/>
                    </a:solidFill>
                  </a:tcPr>
                </a:tc>
              </a:tr>
              <a:tr h="117902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charset="0"/>
                        </a:rPr>
                        <a:t>Примыкание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F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charset="0"/>
                        </a:rPr>
                        <a:t>Глагол, наречие, имя прилагательное, причастие, деепричастие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F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charset="0"/>
                        </a:rPr>
                        <a:t>Наречие, инфинитив глагола, деепричастие, слова-состояния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F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FE3"/>
                    </a:solidFill>
                  </a:tcPr>
                </a:tc>
              </a:tr>
            </a:tbl>
          </a:graphicData>
        </a:graphic>
      </p:graphicFrame>
      <p:sp>
        <p:nvSpPr>
          <p:cNvPr id="13343" name="Номер слайда 9"/>
          <p:cNvSpPr txBox="1">
            <a:spLocks noGrp="1"/>
          </p:cNvSpPr>
          <p:nvPr/>
        </p:nvSpPr>
        <p:spPr bwMode="auto">
          <a:xfrm>
            <a:off x="476250" y="6565900"/>
            <a:ext cx="609600" cy="268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fld id="{1287241E-4901-4C40-92FE-B7C8319B8062}" type="slidenum">
              <a:rPr lang="en-US" sz="1000">
                <a:solidFill>
                  <a:schemeClr val="tx2"/>
                </a:solidFill>
                <a:latin typeface="Verdana" pitchFamily="34" charset="0"/>
              </a:rPr>
              <a:pPr algn="ctr"/>
              <a:t>11</a:t>
            </a:fld>
            <a:endParaRPr lang="en-US" sz="1000">
              <a:solidFill>
                <a:schemeClr val="tx2"/>
              </a:solidFill>
              <a:latin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Заголовок 1"/>
          <p:cNvSpPr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eaLnBrk="1" hangingPunct="1">
              <a:defRPr/>
            </a:pPr>
            <a:r>
              <a:rPr lang="ru-RU" b="1" dirty="0" smtClean="0"/>
              <a:t>Потренируемся …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0" y="1600200"/>
            <a:ext cx="9144000" cy="4525963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  <a:defRPr/>
            </a:pPr>
            <a:r>
              <a:rPr lang="ru-RU" sz="2800" b="1" dirty="0" smtClean="0"/>
              <a:t>Из предложения  выпишите словосочетание, в котором использована связь </a:t>
            </a:r>
            <a:r>
              <a:rPr lang="ru-RU" sz="2800" b="1" u="sng" dirty="0" smtClean="0"/>
              <a:t>УПРАВЛЕНИЕ.</a:t>
            </a:r>
          </a:p>
          <a:p>
            <a:pPr algn="ctr" eaLnBrk="1" hangingPunct="1">
              <a:buFont typeface="Wingdings" pitchFamily="2" charset="2"/>
              <a:buNone/>
              <a:defRPr/>
            </a:pPr>
            <a:endParaRPr lang="ru-RU" sz="2800" dirty="0" smtClean="0"/>
          </a:p>
          <a:p>
            <a:pPr algn="ctr" eaLnBrk="1" hangingPunct="1">
              <a:buFont typeface="Wingdings" pitchFamily="2" charset="2"/>
              <a:buNone/>
              <a:defRPr/>
            </a:pPr>
            <a:r>
              <a:rPr lang="ru-RU" sz="3600" b="1" i="1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Её смелости можно  только позавидовать.</a:t>
            </a:r>
          </a:p>
          <a:p>
            <a:pPr algn="ctr" eaLnBrk="1" hangingPunct="1">
              <a:buFont typeface="Wingdings" pitchFamily="2" charset="2"/>
              <a:buNone/>
              <a:defRPr/>
            </a:pPr>
            <a:endParaRPr lang="ru-RU" sz="2800" dirty="0" smtClean="0">
              <a:solidFill>
                <a:srgbClr val="00B0F0"/>
              </a:solidFill>
            </a:endParaRPr>
          </a:p>
          <a:p>
            <a:pPr algn="ctr" eaLnBrk="1" hangingPunct="1">
              <a:buFont typeface="Wingdings" pitchFamily="2" charset="2"/>
              <a:buNone/>
              <a:defRPr/>
            </a:pPr>
            <a:r>
              <a:rPr lang="ru-RU" sz="3600" b="1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можно позавидовать смелости </a:t>
            </a:r>
          </a:p>
          <a:p>
            <a:pPr algn="ctr" eaLnBrk="1" hangingPunct="1">
              <a:buFont typeface="Wingdings" pitchFamily="2" charset="2"/>
              <a:buNone/>
              <a:defRPr/>
            </a:pPr>
            <a:endParaRPr lang="ru-RU" sz="2800" dirty="0" smtClean="0"/>
          </a:p>
        </p:txBody>
      </p:sp>
      <p:sp>
        <p:nvSpPr>
          <p:cNvPr id="14340" name="Номер слайда 6"/>
          <p:cNvSpPr txBox="1">
            <a:spLocks noGrp="1"/>
          </p:cNvSpPr>
          <p:nvPr/>
        </p:nvSpPr>
        <p:spPr bwMode="auto">
          <a:xfrm>
            <a:off x="476250" y="6565900"/>
            <a:ext cx="609600" cy="268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fld id="{2DCAED65-0401-4DFD-BC05-4C2AFA954B99}" type="slidenum">
              <a:rPr lang="en-US" sz="1000">
                <a:solidFill>
                  <a:schemeClr val="tx2"/>
                </a:solidFill>
                <a:latin typeface="Verdana" pitchFamily="34" charset="0"/>
              </a:rPr>
              <a:pPr algn="ctr"/>
              <a:t>12</a:t>
            </a:fld>
            <a:endParaRPr lang="en-US" sz="1000">
              <a:solidFill>
                <a:schemeClr val="tx2"/>
              </a:solidFill>
              <a:latin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57200" y="0"/>
            <a:ext cx="8229600" cy="1139825"/>
          </a:xfrm>
        </p:spPr>
        <p:txBody>
          <a:bodyPr anchorCtr="0"/>
          <a:lstStyle/>
          <a:p>
            <a:pPr eaLnBrk="1" hangingPunct="1">
              <a:defRPr/>
            </a:pPr>
            <a:r>
              <a:rPr lang="ru-RU" b="1" dirty="0" smtClean="0"/>
              <a:t>Потренируемся …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 algn="ctr" eaLnBrk="1" hangingPunct="1">
              <a:buFont typeface="Wingdings" pitchFamily="2" charset="2"/>
              <a:buNone/>
              <a:defRPr/>
            </a:pPr>
            <a:r>
              <a:rPr lang="ru-RU" sz="3600" b="1" dirty="0" smtClean="0"/>
              <a:t> Из предложения выпишите подчинительное словосочетание со связью </a:t>
            </a:r>
            <a:r>
              <a:rPr lang="ru-RU" b="1" u="sng" dirty="0" smtClean="0"/>
              <a:t>ПРИМЫКАНИЕ</a:t>
            </a:r>
            <a:r>
              <a:rPr lang="ru-RU" sz="3600" b="1" u="sng" dirty="0" smtClean="0"/>
              <a:t>.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ru-RU" dirty="0" smtClean="0">
              <a:solidFill>
                <a:srgbClr val="663300"/>
              </a:solidFill>
            </a:endParaRPr>
          </a:p>
          <a:p>
            <a:pPr algn="ctr" eaLnBrk="1" hangingPunct="1">
              <a:buFont typeface="Wingdings" pitchFamily="2" charset="2"/>
              <a:buNone/>
              <a:defRPr/>
            </a:pPr>
            <a:r>
              <a:rPr lang="ru-RU" sz="4000" b="1" i="1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Иван Иванович вышел наружу.</a:t>
            </a:r>
          </a:p>
          <a:p>
            <a:pPr eaLnBrk="1" hangingPunct="1">
              <a:defRPr/>
            </a:pPr>
            <a:endParaRPr lang="ru-RU" i="1" dirty="0" smtClean="0">
              <a:solidFill>
                <a:srgbClr val="7030A0"/>
              </a:solidFill>
            </a:endParaRPr>
          </a:p>
          <a:p>
            <a:pPr algn="ctr" eaLnBrk="1" hangingPunct="1">
              <a:buFont typeface="Wingdings" pitchFamily="2" charset="2"/>
              <a:buNone/>
              <a:defRPr/>
            </a:pPr>
            <a:r>
              <a:rPr lang="ru-RU" sz="4000" b="1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вышел наружу</a:t>
            </a:r>
          </a:p>
        </p:txBody>
      </p:sp>
      <p:sp>
        <p:nvSpPr>
          <p:cNvPr id="15364" name="Номер слайда 6"/>
          <p:cNvSpPr txBox="1">
            <a:spLocks noGrp="1"/>
          </p:cNvSpPr>
          <p:nvPr/>
        </p:nvSpPr>
        <p:spPr bwMode="auto">
          <a:xfrm>
            <a:off x="476250" y="6565900"/>
            <a:ext cx="609600" cy="268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fld id="{96692A18-824E-45D4-8244-A64A1A3A28C3}" type="slidenum">
              <a:rPr lang="en-US" sz="1000">
                <a:solidFill>
                  <a:schemeClr val="tx2"/>
                </a:solidFill>
                <a:latin typeface="Verdana" pitchFamily="34" charset="0"/>
              </a:rPr>
              <a:pPr algn="ctr"/>
              <a:t>13</a:t>
            </a:fld>
            <a:endParaRPr lang="en-US" sz="1000">
              <a:solidFill>
                <a:schemeClr val="tx2"/>
              </a:solidFill>
              <a:latin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57200" y="0"/>
            <a:ext cx="8229600" cy="1139825"/>
          </a:xfrm>
        </p:spPr>
        <p:txBody>
          <a:bodyPr anchorCtr="0"/>
          <a:lstStyle/>
          <a:p>
            <a:pPr eaLnBrk="1" hangingPunct="1">
              <a:defRPr/>
            </a:pPr>
            <a:r>
              <a:rPr lang="ru-RU" b="1" dirty="0" smtClean="0"/>
              <a:t>Потренируемся …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0" y="1600200"/>
            <a:ext cx="9144000" cy="4525963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  <a:defRPr/>
            </a:pPr>
            <a:r>
              <a:rPr lang="ru-RU" dirty="0" smtClean="0"/>
              <a:t> </a:t>
            </a:r>
            <a:r>
              <a:rPr lang="ru-RU" b="1" dirty="0" smtClean="0"/>
              <a:t>Из предложения выпишите подчинительное словосочетание со связью </a:t>
            </a:r>
            <a:r>
              <a:rPr lang="ru-RU" b="1" u="sng" dirty="0" smtClean="0"/>
              <a:t>ПРИМЫКАНИЕ.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ru-RU" dirty="0" smtClean="0">
              <a:solidFill>
                <a:srgbClr val="663300"/>
              </a:solidFill>
            </a:endParaRPr>
          </a:p>
          <a:p>
            <a:pPr algn="ctr" eaLnBrk="1" hangingPunct="1">
              <a:buFont typeface="Wingdings" pitchFamily="2" charset="2"/>
              <a:buNone/>
              <a:defRPr/>
            </a:pPr>
            <a:r>
              <a:rPr lang="ru-RU" sz="3600" b="1" i="1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Медленно  опускаться на парашюте</a:t>
            </a:r>
            <a:r>
              <a:rPr lang="ru-RU" i="1" dirty="0" smtClean="0">
                <a:solidFill>
                  <a:srgbClr val="00B0F0"/>
                </a:solidFill>
              </a:rPr>
              <a:t>.</a:t>
            </a:r>
          </a:p>
          <a:p>
            <a:pPr eaLnBrk="1" hangingPunct="1">
              <a:defRPr/>
            </a:pPr>
            <a:endParaRPr lang="ru-RU" i="1" dirty="0" smtClean="0">
              <a:solidFill>
                <a:srgbClr val="7030A0"/>
              </a:solidFill>
            </a:endParaRPr>
          </a:p>
          <a:p>
            <a:pPr algn="ctr" eaLnBrk="1" hangingPunct="1">
              <a:buFont typeface="Wingdings" pitchFamily="2" charset="2"/>
              <a:buNone/>
              <a:defRPr/>
            </a:pPr>
            <a:r>
              <a:rPr lang="ru-RU" sz="4000" b="1" dirty="0" smtClean="0">
                <a:solidFill>
                  <a:schemeClr val="tx2"/>
                </a:solidFill>
              </a:rPr>
              <a:t>медленно опускаться</a:t>
            </a:r>
          </a:p>
        </p:txBody>
      </p:sp>
      <p:sp>
        <p:nvSpPr>
          <p:cNvPr id="16388" name="Номер слайда 6"/>
          <p:cNvSpPr txBox="1">
            <a:spLocks noGrp="1"/>
          </p:cNvSpPr>
          <p:nvPr/>
        </p:nvSpPr>
        <p:spPr bwMode="auto">
          <a:xfrm>
            <a:off x="476250" y="6565900"/>
            <a:ext cx="609600" cy="268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fld id="{AD6BC14F-38B0-406C-9857-308F8AFA7610}" type="slidenum">
              <a:rPr lang="en-US" sz="1000">
                <a:solidFill>
                  <a:schemeClr val="tx2"/>
                </a:solidFill>
                <a:latin typeface="Verdana" pitchFamily="34" charset="0"/>
              </a:rPr>
              <a:pPr algn="ctr"/>
              <a:t>14</a:t>
            </a:fld>
            <a:endParaRPr lang="en-US" sz="1000">
              <a:solidFill>
                <a:schemeClr val="tx2"/>
              </a:solidFill>
              <a:latin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57200" y="0"/>
            <a:ext cx="8229600" cy="1139825"/>
          </a:xfrm>
        </p:spPr>
        <p:txBody>
          <a:bodyPr anchorCtr="0"/>
          <a:lstStyle/>
          <a:p>
            <a:pPr eaLnBrk="1" hangingPunct="1">
              <a:defRPr/>
            </a:pPr>
            <a:r>
              <a:rPr lang="ru-RU" b="1" dirty="0" smtClean="0"/>
              <a:t>Потренируемся …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381000" y="1066800"/>
            <a:ext cx="8229600" cy="4525963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  <a:defRPr/>
            </a:pPr>
            <a:r>
              <a:rPr lang="ru-RU" b="1" dirty="0" smtClean="0"/>
              <a:t>Из предложения выпишите подчинительное словосочетание со связью </a:t>
            </a:r>
            <a:r>
              <a:rPr lang="ru-RU" b="1" u="sng" dirty="0" smtClean="0"/>
              <a:t>СОГЛАСОВАНИЕ.</a:t>
            </a:r>
          </a:p>
          <a:p>
            <a:pPr eaLnBrk="1" hangingPunct="1">
              <a:defRPr/>
            </a:pPr>
            <a:endParaRPr lang="ru-RU" dirty="0" smtClean="0"/>
          </a:p>
          <a:p>
            <a:pPr algn="ctr" eaLnBrk="1" hangingPunct="1">
              <a:buFont typeface="Wingdings" pitchFamily="2" charset="2"/>
              <a:buNone/>
              <a:defRPr/>
            </a:pPr>
            <a:r>
              <a:rPr lang="ru-RU" sz="3600" b="1" dirty="0" smtClean="0">
                <a:solidFill>
                  <a:schemeClr val="tx2"/>
                </a:solidFill>
              </a:rPr>
              <a:t>Удивительно ярко горит рябина на фоне осеннего пейзажа.</a:t>
            </a:r>
            <a:endParaRPr lang="ru-RU" sz="3600" b="1" i="1" dirty="0" smtClean="0">
              <a:solidFill>
                <a:schemeClr val="tx2"/>
              </a:solidFill>
            </a:endParaRPr>
          </a:p>
          <a:p>
            <a:pPr eaLnBrk="1" hangingPunct="1">
              <a:buFont typeface="Wingdings" pitchFamily="2" charset="2"/>
              <a:buNone/>
              <a:defRPr/>
            </a:pPr>
            <a:endParaRPr lang="ru-RU" i="1" dirty="0" smtClean="0">
              <a:solidFill>
                <a:srgbClr val="993300"/>
              </a:solidFill>
            </a:endParaRPr>
          </a:p>
          <a:p>
            <a:pPr algn="ctr" eaLnBrk="1" hangingPunct="1">
              <a:buFont typeface="Wingdings" pitchFamily="2" charset="2"/>
              <a:buNone/>
              <a:defRPr/>
            </a:pPr>
            <a:r>
              <a:rPr lang="ru-RU" sz="4000" b="1" dirty="0" smtClean="0"/>
              <a:t>осеннего пейзажа</a:t>
            </a:r>
          </a:p>
        </p:txBody>
      </p:sp>
      <p:sp>
        <p:nvSpPr>
          <p:cNvPr id="17412" name="Номер слайда 6"/>
          <p:cNvSpPr txBox="1">
            <a:spLocks noGrp="1"/>
          </p:cNvSpPr>
          <p:nvPr/>
        </p:nvSpPr>
        <p:spPr bwMode="auto">
          <a:xfrm>
            <a:off x="476250" y="6565900"/>
            <a:ext cx="609600" cy="268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fld id="{8BE64735-2DF9-40DA-8852-7C1AC21B9E95}" type="slidenum">
              <a:rPr lang="en-US" sz="1000">
                <a:solidFill>
                  <a:schemeClr val="tx2"/>
                </a:solidFill>
                <a:latin typeface="Verdana" pitchFamily="34" charset="0"/>
              </a:rPr>
              <a:pPr algn="ctr"/>
              <a:t>15</a:t>
            </a:fld>
            <a:endParaRPr lang="en-US" sz="1000">
              <a:solidFill>
                <a:schemeClr val="tx2"/>
              </a:solidFill>
              <a:latin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57200" y="0"/>
            <a:ext cx="8229600" cy="1139825"/>
          </a:xfrm>
        </p:spPr>
        <p:txBody>
          <a:bodyPr anchorCtr="0"/>
          <a:lstStyle/>
          <a:p>
            <a:pPr eaLnBrk="1" hangingPunct="1">
              <a:defRPr/>
            </a:pPr>
            <a:r>
              <a:rPr lang="ru-RU" b="1" dirty="0" smtClean="0"/>
              <a:t>Потренируемся …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0" y="1143000"/>
            <a:ext cx="9144000" cy="4525963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  <a:defRPr/>
            </a:pPr>
            <a:r>
              <a:rPr lang="ru-RU" sz="3600" b="1" dirty="0" smtClean="0"/>
              <a:t>Определите тип связи в словосочетании </a:t>
            </a:r>
            <a:r>
              <a:rPr lang="ru-RU" sz="3600" b="1" u="sng" dirty="0" smtClean="0"/>
              <a:t>СВОЁ ВРЕМЯ </a:t>
            </a:r>
            <a:r>
              <a:rPr lang="ru-RU" sz="3600" b="1" dirty="0" smtClean="0"/>
              <a:t>в предложении:</a:t>
            </a:r>
          </a:p>
          <a:p>
            <a:pPr algn="ctr" eaLnBrk="1" hangingPunct="1">
              <a:defRPr/>
            </a:pPr>
            <a:endParaRPr lang="ru-RU" sz="1600" dirty="0" smtClean="0"/>
          </a:p>
          <a:p>
            <a:pPr algn="ctr" eaLnBrk="1" hangingPunct="1">
              <a:buFont typeface="Wingdings" pitchFamily="2" charset="2"/>
              <a:buNone/>
              <a:defRPr/>
            </a:pPr>
            <a:r>
              <a:rPr lang="ru-RU" sz="3600" b="1" i="1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Должно быть, у каждого человека случается своё счастливое время открытий.</a:t>
            </a:r>
          </a:p>
          <a:p>
            <a:pPr algn="ctr" eaLnBrk="1" hangingPunct="1">
              <a:buFont typeface="Wingdings" pitchFamily="2" charset="2"/>
              <a:buNone/>
              <a:defRPr/>
            </a:pPr>
            <a:endParaRPr lang="ru-RU" i="1" dirty="0" smtClean="0"/>
          </a:p>
          <a:p>
            <a:pPr algn="ctr" eaLnBrk="1" hangingPunct="1">
              <a:buFont typeface="Wingdings" pitchFamily="2" charset="2"/>
              <a:buNone/>
              <a:defRPr/>
            </a:pPr>
            <a:r>
              <a:rPr lang="ru-RU" sz="4000" b="1" dirty="0" smtClean="0"/>
              <a:t>согласование</a:t>
            </a:r>
          </a:p>
          <a:p>
            <a:pPr algn="ctr" eaLnBrk="1" hangingPunct="1">
              <a:defRPr/>
            </a:pPr>
            <a:endParaRPr lang="ru-RU" dirty="0" smtClean="0"/>
          </a:p>
        </p:txBody>
      </p:sp>
      <p:sp>
        <p:nvSpPr>
          <p:cNvPr id="18436" name="Номер слайда 6"/>
          <p:cNvSpPr txBox="1">
            <a:spLocks noGrp="1"/>
          </p:cNvSpPr>
          <p:nvPr/>
        </p:nvSpPr>
        <p:spPr bwMode="auto">
          <a:xfrm>
            <a:off x="476250" y="6565900"/>
            <a:ext cx="609600" cy="268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fld id="{C7216633-E60B-48B0-AE09-A855D49CB0B6}" type="slidenum">
              <a:rPr lang="en-US" sz="1000">
                <a:solidFill>
                  <a:schemeClr val="tx2"/>
                </a:solidFill>
                <a:latin typeface="Verdana" pitchFamily="34" charset="0"/>
              </a:rPr>
              <a:pPr algn="ctr"/>
              <a:t>16</a:t>
            </a:fld>
            <a:endParaRPr lang="en-US" sz="1000">
              <a:solidFill>
                <a:schemeClr val="tx2"/>
              </a:solidFill>
              <a:latin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Заголовок 1"/>
          <p:cNvSpPr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eaLnBrk="1" hangingPunct="1">
              <a:defRPr/>
            </a:pPr>
            <a:r>
              <a:rPr lang="ru-RU" b="1" dirty="0" smtClean="0"/>
              <a:t>Потренируемся …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0" y="1219200"/>
            <a:ext cx="9144000" cy="4367213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  <a:defRPr/>
            </a:pPr>
            <a:r>
              <a:rPr lang="ru-RU" sz="2800" b="1" dirty="0" smtClean="0"/>
              <a:t>Укажите вид подчинительной связи в словосочетаниях</a:t>
            </a:r>
            <a:r>
              <a:rPr lang="ru-RU" sz="3600" b="1" dirty="0" smtClean="0"/>
              <a:t> </a:t>
            </a:r>
            <a:r>
              <a:rPr lang="ru-RU" sz="3600" b="1" dirty="0" smtClean="0">
                <a:solidFill>
                  <a:schemeClr val="tx2"/>
                </a:solidFill>
              </a:rPr>
              <a:t>сияла на востоке, золотые ряды, ожидали солнца</a:t>
            </a:r>
            <a:r>
              <a:rPr lang="ru-RU" sz="3600" b="1" dirty="0" smtClean="0"/>
              <a:t> из предложения:</a:t>
            </a:r>
          </a:p>
          <a:p>
            <a:pPr algn="ctr" eaLnBrk="1" hangingPunct="1">
              <a:buFont typeface="Wingdings" pitchFamily="2" charset="2"/>
              <a:buNone/>
              <a:defRPr/>
            </a:pPr>
            <a:endParaRPr lang="ru-RU" sz="3600" b="1" dirty="0" smtClean="0"/>
          </a:p>
          <a:p>
            <a:pPr algn="ctr" eaLnBrk="1" hangingPunct="1">
              <a:buFont typeface="Wingdings" pitchFamily="2" charset="2"/>
              <a:buNone/>
              <a:defRPr/>
            </a:pPr>
            <a:r>
              <a:rPr lang="ru-RU" b="1" dirty="0" smtClean="0"/>
              <a:t>Заря сияла на востоке , и золотые ряды облаков ожидали солнца.</a:t>
            </a:r>
          </a:p>
          <a:p>
            <a:pPr algn="ctr" eaLnBrk="1" hangingPunct="1">
              <a:buFont typeface="Wingdings" pitchFamily="2" charset="2"/>
              <a:buNone/>
              <a:defRPr/>
            </a:pPr>
            <a:endParaRPr lang="ru-RU" b="1" dirty="0" smtClean="0"/>
          </a:p>
          <a:p>
            <a:pPr algn="ctr" eaLnBrk="1" hangingPunct="1">
              <a:buFont typeface="Wingdings" pitchFamily="2" charset="2"/>
              <a:buNone/>
              <a:defRPr/>
            </a:pPr>
            <a:endParaRPr lang="ru-RU" b="1" dirty="0" smtClean="0"/>
          </a:p>
          <a:p>
            <a:pPr algn="ctr" eaLnBrk="1" hangingPunct="1">
              <a:defRPr/>
            </a:pPr>
            <a:endParaRPr lang="ru-RU" sz="2800" dirty="0" smtClean="0">
              <a:solidFill>
                <a:schemeClr val="tx2"/>
              </a:solidFill>
            </a:endParaRPr>
          </a:p>
          <a:p>
            <a:pPr algn="ctr" eaLnBrk="1" hangingPunct="1">
              <a:defRPr/>
            </a:pPr>
            <a:endParaRPr lang="ru-RU" sz="2800" dirty="0" smtClean="0">
              <a:solidFill>
                <a:srgbClr val="7030A0"/>
              </a:solidFill>
            </a:endParaRPr>
          </a:p>
          <a:p>
            <a:pPr algn="ctr" eaLnBrk="1" hangingPunct="1">
              <a:defRPr/>
            </a:pPr>
            <a:endParaRPr lang="ru-RU" dirty="0" smtClean="0"/>
          </a:p>
        </p:txBody>
      </p:sp>
      <p:sp>
        <p:nvSpPr>
          <p:cNvPr id="19460" name="Номер слайда 6"/>
          <p:cNvSpPr txBox="1">
            <a:spLocks noGrp="1"/>
          </p:cNvSpPr>
          <p:nvPr/>
        </p:nvSpPr>
        <p:spPr bwMode="auto">
          <a:xfrm>
            <a:off x="476250" y="6565900"/>
            <a:ext cx="609600" cy="268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fld id="{78A8586B-8EB4-4C28-AE88-C54C97147B87}" type="slidenum">
              <a:rPr lang="en-US" sz="1000">
                <a:solidFill>
                  <a:schemeClr val="tx2"/>
                </a:solidFill>
                <a:latin typeface="Verdana" pitchFamily="34" charset="0"/>
              </a:rPr>
              <a:pPr algn="ctr"/>
              <a:t>17</a:t>
            </a:fld>
            <a:endParaRPr lang="en-US" sz="1000">
              <a:solidFill>
                <a:schemeClr val="tx2"/>
              </a:solidFill>
              <a:latin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609600"/>
            <a:ext cx="8229600" cy="4525963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ru-RU" sz="4000" b="1" dirty="0" smtClean="0">
                <a:solidFill>
                  <a:schemeClr val="tx2"/>
                </a:solidFill>
              </a:rPr>
              <a:t>                      Проверяем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ru-RU" dirty="0" smtClean="0">
              <a:solidFill>
                <a:schemeClr val="tx2"/>
              </a:solidFill>
            </a:endParaRPr>
          </a:p>
          <a:p>
            <a:pPr eaLnBrk="1" hangingPunct="1">
              <a:lnSpc>
                <a:spcPct val="150000"/>
              </a:lnSpc>
              <a:defRPr/>
            </a:pPr>
            <a:r>
              <a:rPr lang="ru-RU" sz="3600" b="1" dirty="0" smtClean="0"/>
              <a:t>сияла на востоке </a:t>
            </a:r>
            <a:r>
              <a:rPr lang="ru-RU" sz="3600" dirty="0" smtClean="0">
                <a:solidFill>
                  <a:schemeClr val="tx2"/>
                </a:solidFill>
              </a:rPr>
              <a:t>–</a:t>
            </a:r>
            <a:r>
              <a:rPr lang="ru-RU" sz="3600" b="1" i="1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управление</a:t>
            </a:r>
          </a:p>
          <a:p>
            <a:pPr eaLnBrk="1" hangingPunct="1">
              <a:lnSpc>
                <a:spcPct val="150000"/>
              </a:lnSpc>
              <a:defRPr/>
            </a:pPr>
            <a:r>
              <a:rPr lang="ru-RU" sz="3600" b="1" dirty="0" smtClean="0"/>
              <a:t>золотые ряды </a:t>
            </a:r>
            <a:r>
              <a:rPr lang="ru-RU" sz="3600" dirty="0" smtClean="0">
                <a:solidFill>
                  <a:schemeClr val="tx2"/>
                </a:solidFill>
              </a:rPr>
              <a:t>– </a:t>
            </a:r>
            <a:r>
              <a:rPr lang="ru-RU" sz="3600" b="1" i="1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согласование</a:t>
            </a:r>
          </a:p>
          <a:p>
            <a:pPr eaLnBrk="1" hangingPunct="1">
              <a:lnSpc>
                <a:spcPct val="150000"/>
              </a:lnSpc>
              <a:defRPr/>
            </a:pPr>
            <a:r>
              <a:rPr lang="ru-RU" sz="3600" b="1" dirty="0" smtClean="0"/>
              <a:t>ожидали солнца </a:t>
            </a:r>
            <a:r>
              <a:rPr lang="ru-RU" sz="3600" dirty="0" smtClean="0">
                <a:solidFill>
                  <a:schemeClr val="tx2"/>
                </a:solidFill>
              </a:rPr>
              <a:t>- </a:t>
            </a:r>
            <a:r>
              <a:rPr lang="ru-RU" sz="3600" b="1" i="1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управление</a:t>
            </a:r>
          </a:p>
          <a:p>
            <a:pPr eaLnBrk="1" hangingPunct="1">
              <a:defRPr/>
            </a:pPr>
            <a:endParaRPr lang="ru-RU" sz="3600" dirty="0" smtClean="0">
              <a:solidFill>
                <a:schemeClr val="tx2"/>
              </a:solidFill>
            </a:endParaRPr>
          </a:p>
          <a:p>
            <a:pPr eaLnBrk="1" hangingPunct="1">
              <a:defRPr/>
            </a:pPr>
            <a:endParaRPr lang="ru-RU" sz="36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68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68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68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68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68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68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 anchorCtr="0"/>
          <a:lstStyle/>
          <a:p>
            <a:pPr eaLnBrk="1" hangingPunct="1">
              <a:defRPr/>
            </a:pPr>
            <a:r>
              <a:rPr lang="ru-RU" b="1" dirty="0" smtClean="0"/>
              <a:t>ОЦЕНИТЕ СВОИ ЗНАНИЯ</a:t>
            </a:r>
            <a:endParaRPr lang="en-US" b="1" dirty="0" smtClean="0"/>
          </a:p>
        </p:txBody>
      </p:sp>
      <p:sp>
        <p:nvSpPr>
          <p:cNvPr id="7065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1873250"/>
            <a:ext cx="9144000" cy="4184650"/>
          </a:xfrm>
        </p:spPr>
        <p:txBody>
          <a:bodyPr/>
          <a:lstStyle/>
          <a:p>
            <a:pPr eaLnBrk="1" hangingPunct="1">
              <a:buClr>
                <a:schemeClr val="bg2"/>
              </a:buClr>
              <a:buFont typeface="Wingdings" pitchFamily="2" charset="2"/>
              <a:buNone/>
              <a:defRPr/>
            </a:pPr>
            <a:r>
              <a:rPr lang="ar-AE" sz="3600" b="1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☻</a:t>
            </a:r>
            <a:r>
              <a:rPr lang="ru-RU" sz="3600" b="1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 </a:t>
            </a:r>
            <a:r>
              <a:rPr lang="ru-RU" b="1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Я уверен, что знаю данную  тему и смогу выполнить задания по ней.</a:t>
            </a:r>
          </a:p>
          <a:p>
            <a:pPr eaLnBrk="1" hangingPunct="1">
              <a:buClr>
                <a:schemeClr val="bg2"/>
              </a:buClr>
              <a:buFont typeface="Wingdings" pitchFamily="2" charset="2"/>
              <a:buNone/>
              <a:defRPr/>
            </a:pPr>
            <a:r>
              <a:rPr lang="ru-RU" b="1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● Мне кажется, что я знаю эту тему и смогу выполнить задания по ней.</a:t>
            </a:r>
          </a:p>
          <a:p>
            <a:pPr eaLnBrk="1" hangingPunct="1">
              <a:buClr>
                <a:schemeClr val="bg2"/>
              </a:buClr>
              <a:buFont typeface="Wingdings" pitchFamily="2" charset="2"/>
              <a:buNone/>
              <a:defRPr/>
            </a:pPr>
            <a:r>
              <a:rPr lang="ru-RU" b="1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► Мне кажется, что я не знаю эту тему и не смогу выполнить задания по ней.</a:t>
            </a:r>
          </a:p>
          <a:p>
            <a:pPr eaLnBrk="1" hangingPunct="1">
              <a:buClr>
                <a:schemeClr val="bg2"/>
              </a:buClr>
              <a:buFont typeface="Wingdings" pitchFamily="2" charset="2"/>
              <a:buNone/>
              <a:defRPr/>
            </a:pPr>
            <a:r>
              <a:rPr lang="ru-RU" b="1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■ Я не знаю эту тему и  не смогу выполнить задания по ней.</a:t>
            </a:r>
            <a:r>
              <a:rPr lang="en-US" b="1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 </a:t>
            </a:r>
          </a:p>
          <a:p>
            <a:pPr lvl="1" eaLnBrk="1" hangingPunct="1">
              <a:lnSpc>
                <a:spcPct val="80000"/>
              </a:lnSpc>
              <a:defRPr/>
            </a:pPr>
            <a:endParaRPr lang="en-US" sz="3200" dirty="0" smtClean="0"/>
          </a:p>
        </p:txBody>
      </p:sp>
      <p:sp>
        <p:nvSpPr>
          <p:cNvPr id="21508" name="Номер слайда 6"/>
          <p:cNvSpPr txBox="1">
            <a:spLocks noGrp="1"/>
          </p:cNvSpPr>
          <p:nvPr/>
        </p:nvSpPr>
        <p:spPr bwMode="auto">
          <a:xfrm>
            <a:off x="476250" y="6565900"/>
            <a:ext cx="609600" cy="268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fld id="{E04F15EB-A178-47EB-9991-8B1B83064D1F}" type="slidenum">
              <a:rPr lang="en-US" sz="1000">
                <a:solidFill>
                  <a:schemeClr val="tx2"/>
                </a:solidFill>
                <a:latin typeface="Verdana" pitchFamily="34" charset="0"/>
              </a:rPr>
              <a:pPr algn="ctr"/>
              <a:t>19</a:t>
            </a:fld>
            <a:endParaRPr lang="en-US" sz="1000">
              <a:solidFill>
                <a:schemeClr val="tx2"/>
              </a:solidFill>
              <a:latin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9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 anchorCtr="0"/>
          <a:lstStyle/>
          <a:p>
            <a:pPr eaLnBrk="1" hangingPunct="1">
              <a:defRPr/>
            </a:pPr>
            <a:r>
              <a:rPr lang="ru-RU" b="1" dirty="0" smtClean="0"/>
              <a:t>ОЦЕНИТЕ СВОИ ЗНАНИЯ</a:t>
            </a:r>
            <a:endParaRPr lang="en-US" b="1" dirty="0" smtClean="0"/>
          </a:p>
        </p:txBody>
      </p:sp>
      <p:sp>
        <p:nvSpPr>
          <p:cNvPr id="7065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619125" y="1873250"/>
            <a:ext cx="7824788" cy="4184650"/>
          </a:xfrm>
        </p:spPr>
        <p:txBody>
          <a:bodyPr/>
          <a:lstStyle/>
          <a:p>
            <a:pPr eaLnBrk="1" hangingPunct="1">
              <a:buClr>
                <a:schemeClr val="bg2"/>
              </a:buClr>
              <a:buFont typeface="Wingdings" pitchFamily="2" charset="2"/>
              <a:buNone/>
              <a:defRPr/>
            </a:pPr>
            <a:r>
              <a:rPr lang="ar-AE" dirty="0" smtClean="0">
                <a:solidFill>
                  <a:srgbClr val="000080"/>
                </a:solidFill>
              </a:rPr>
              <a:t>☻</a:t>
            </a:r>
            <a:r>
              <a:rPr lang="ru-RU" dirty="0" smtClean="0">
                <a:solidFill>
                  <a:srgbClr val="000080"/>
                </a:solidFill>
              </a:rPr>
              <a:t> </a:t>
            </a:r>
            <a:r>
              <a:rPr lang="ru-RU" sz="2800" b="1" dirty="0" smtClean="0"/>
              <a:t>Я уверен, что знаю данную  тему и смогу выполнить задания по ней.</a:t>
            </a:r>
          </a:p>
          <a:p>
            <a:pPr eaLnBrk="1" hangingPunct="1">
              <a:buClr>
                <a:schemeClr val="bg2"/>
              </a:buClr>
              <a:buFont typeface="Wingdings" pitchFamily="2" charset="2"/>
              <a:buNone/>
              <a:defRPr/>
            </a:pPr>
            <a:r>
              <a:rPr lang="ru-RU" sz="2800" b="1" dirty="0" smtClean="0"/>
              <a:t>● Мне кажется, что я знаю эту тему и смогу выполнить задания по ней.</a:t>
            </a:r>
          </a:p>
          <a:p>
            <a:pPr eaLnBrk="1" hangingPunct="1">
              <a:buClr>
                <a:schemeClr val="bg2"/>
              </a:buClr>
              <a:buFont typeface="Wingdings" pitchFamily="2" charset="2"/>
              <a:buNone/>
              <a:defRPr/>
            </a:pPr>
            <a:r>
              <a:rPr lang="ru-RU" sz="2800" b="1" dirty="0" smtClean="0"/>
              <a:t>► Мне кажется, что я не знаю эту тему и не смогу выполнить задания по ней.</a:t>
            </a:r>
          </a:p>
          <a:p>
            <a:pPr eaLnBrk="1" hangingPunct="1">
              <a:buClr>
                <a:schemeClr val="bg2"/>
              </a:buClr>
              <a:buFont typeface="Wingdings" pitchFamily="2" charset="2"/>
              <a:buNone/>
              <a:defRPr/>
            </a:pPr>
            <a:r>
              <a:rPr lang="ru-RU" sz="2800" b="1" dirty="0" smtClean="0"/>
              <a:t>■ Я не знаю эту тему и  не смогу выполнить задания по ней.</a:t>
            </a:r>
            <a:r>
              <a:rPr lang="en-US" sz="2800" b="1" dirty="0" smtClean="0"/>
              <a:t> </a:t>
            </a:r>
          </a:p>
          <a:p>
            <a:pPr lvl="1" eaLnBrk="1" hangingPunct="1">
              <a:lnSpc>
                <a:spcPct val="80000"/>
              </a:lnSpc>
              <a:defRPr/>
            </a:pPr>
            <a:endParaRPr lang="en-US" dirty="0" smtClean="0"/>
          </a:p>
        </p:txBody>
      </p:sp>
      <p:sp>
        <p:nvSpPr>
          <p:cNvPr id="4100" name="Номер слайда 6"/>
          <p:cNvSpPr txBox="1">
            <a:spLocks noGrp="1"/>
          </p:cNvSpPr>
          <p:nvPr/>
        </p:nvSpPr>
        <p:spPr bwMode="auto">
          <a:xfrm>
            <a:off x="476250" y="6565900"/>
            <a:ext cx="609600" cy="268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fld id="{E3970958-C271-4697-A7C1-861E24B67DFA}" type="slidenum">
              <a:rPr lang="en-US" sz="1000">
                <a:solidFill>
                  <a:schemeClr val="tx2"/>
                </a:solidFill>
                <a:latin typeface="Verdana" pitchFamily="34" charset="0"/>
              </a:rPr>
              <a:pPr algn="ctr"/>
              <a:t>2</a:t>
            </a:fld>
            <a:endParaRPr lang="en-US" sz="1000">
              <a:solidFill>
                <a:schemeClr val="tx2"/>
              </a:solidFill>
              <a:latin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8" name="WordArt 4"/>
          <p:cNvSpPr>
            <a:spLocks noChangeArrowheads="1" noChangeShapeType="1" noTextEdit="1"/>
          </p:cNvSpPr>
          <p:nvPr/>
        </p:nvSpPr>
        <p:spPr bwMode="gray">
          <a:xfrm>
            <a:off x="533400" y="1905000"/>
            <a:ext cx="8610600" cy="2590800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E8EFFE"/>
                </a:solidFill>
                <a:effectLst>
                  <a:outerShdw dist="40000" dir="5400000" algn="tl" rotWithShape="0">
                    <a:srgbClr val="000000">
                      <a:alpha val="32999"/>
                    </a:srgbClr>
                  </a:outerShdw>
                </a:effectLst>
                <a:latin typeface="Arial"/>
                <a:cs typeface="Arial"/>
              </a:rPr>
              <a:t>Спасибо за урок !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80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80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80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806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277813"/>
            <a:ext cx="8229600" cy="652462"/>
          </a:xfrm>
        </p:spPr>
        <p:txBody>
          <a:bodyPr anchorCtr="0"/>
          <a:lstStyle/>
          <a:p>
            <a:pPr marL="342900" indent="-342900" eaLnBrk="1" hangingPunct="1">
              <a:defRPr/>
            </a:pPr>
            <a:r>
              <a:rPr lang="ru-RU" sz="3600" b="1" dirty="0" smtClean="0"/>
              <a:t>ОПРЕДЕЛЯЕМСЯ В ПОНЯТИЯХ</a:t>
            </a:r>
            <a:endParaRPr lang="en-US" b="1" dirty="0" smtClean="0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595438"/>
            <a:ext cx="4040188" cy="679450"/>
          </a:xfrm>
        </p:spPr>
        <p:txBody>
          <a:bodyPr anchor="b"/>
          <a:lstStyle/>
          <a:p>
            <a:pPr marL="0" indent="0" eaLnBrk="1" hangingPunct="1">
              <a:buClr>
                <a:schemeClr val="bg2"/>
              </a:buClr>
              <a:buFont typeface="Wingdings" pitchFamily="2" charset="2"/>
              <a:buNone/>
              <a:defRPr/>
            </a:pPr>
            <a:r>
              <a:rPr lang="en-US" sz="3000" smtClean="0"/>
              <a:t> </a:t>
            </a:r>
            <a:br>
              <a:rPr lang="en-US" sz="3000" smtClean="0"/>
            </a:br>
            <a:endParaRPr lang="en-US" sz="3000" smtClean="0"/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4294967295"/>
          </p:nvPr>
        </p:nvSpPr>
        <p:spPr>
          <a:xfrm>
            <a:off x="5786438" y="1928813"/>
            <a:ext cx="3357562" cy="928687"/>
          </a:xfrm>
        </p:spPr>
        <p:txBody>
          <a:bodyPr anchor="b"/>
          <a:lstStyle/>
          <a:p>
            <a:pPr marL="0" indent="0" algn="ctr" eaLnBrk="1" hangingPunct="1">
              <a:buFont typeface="Wingdings" pitchFamily="2" charset="2"/>
              <a:buNone/>
              <a:defRPr/>
            </a:pPr>
            <a:r>
              <a:rPr lang="ru-RU" sz="2000" b="1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ВЫПИШИТЕ СЛОВОСОЧЕТАНИЯ</a:t>
            </a:r>
          </a:p>
        </p:txBody>
      </p:sp>
      <p:sp>
        <p:nvSpPr>
          <p:cNvPr id="7" name="Содержимое 6"/>
          <p:cNvSpPr>
            <a:spLocks noGrp="1"/>
          </p:cNvSpPr>
          <p:nvPr>
            <p:ph sz="quarter" idx="4294967295"/>
          </p:nvPr>
        </p:nvSpPr>
        <p:spPr>
          <a:xfrm>
            <a:off x="5867400" y="3276600"/>
            <a:ext cx="3071813" cy="2024063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ru-RU" sz="2400" i="1" dirty="0" smtClean="0"/>
              <a:t>    </a:t>
            </a:r>
            <a:r>
              <a:rPr lang="ru-RU" sz="2000" i="1" dirty="0" smtClean="0"/>
              <a:t>белая берёза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2000" i="1" dirty="0" smtClean="0"/>
              <a:t>   принакрылись снегом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2000" i="1" dirty="0" smtClean="0"/>
              <a:t>   принакрылась под окном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2000" i="1" dirty="0" smtClean="0"/>
              <a:t>   под окном моим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ru-RU" sz="2000" dirty="0" smtClean="0"/>
          </a:p>
        </p:txBody>
      </p:sp>
      <p:sp>
        <p:nvSpPr>
          <p:cNvPr id="9" name="Содержимое 8"/>
          <p:cNvSpPr>
            <a:spLocks noGrp="1"/>
          </p:cNvSpPr>
          <p:nvPr>
            <p:ph sz="half" idx="4294967295"/>
          </p:nvPr>
        </p:nvSpPr>
        <p:spPr>
          <a:xfrm>
            <a:off x="142875" y="1143000"/>
            <a:ext cx="5357813" cy="5286375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ru-RU" sz="2800" i="1" dirty="0" smtClean="0"/>
              <a:t>Белая берёза под моим окном принакрылась снегом…</a:t>
            </a:r>
          </a:p>
          <a:p>
            <a:pPr algn="ctr" eaLnBrk="1" hangingPunct="1">
              <a:lnSpc>
                <a:spcPct val="150000"/>
              </a:lnSpc>
              <a:buFont typeface="Wingdings" pitchFamily="2" charset="2"/>
              <a:buNone/>
              <a:defRPr/>
            </a:pPr>
            <a:r>
              <a:rPr lang="ru-RU" sz="2400" b="1" i="1" dirty="0" smtClean="0"/>
              <a:t>СЛОВОСОЧЕТАНИЕ -…</a:t>
            </a:r>
          </a:p>
          <a:p>
            <a:pPr eaLnBrk="1" hangingPunct="1">
              <a:lnSpc>
                <a:spcPct val="150000"/>
              </a:lnSpc>
              <a:buFont typeface="Wingdings" pitchFamily="2" charset="2"/>
              <a:buNone/>
              <a:defRPr/>
            </a:pPr>
            <a:r>
              <a:rPr lang="ru-RU" sz="2000" b="1" i="1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НЕ ЯВЛЯЮТСЯ СЛОВОСОЧЕТАНИЕМ:</a:t>
            </a:r>
          </a:p>
          <a:p>
            <a:pPr eaLnBrk="1" hangingPunct="1">
              <a:defRPr/>
            </a:pPr>
            <a:r>
              <a:rPr lang="ru-RU" sz="2000" b="1" dirty="0" smtClean="0"/>
              <a:t>Сочетание сказуемого с подлежащим (то есть грамматическая основа предложения): ученики читали; снег бел.</a:t>
            </a:r>
          </a:p>
          <a:p>
            <a:pPr eaLnBrk="1" hangingPunct="1">
              <a:defRPr/>
            </a:pPr>
            <a:r>
              <a:rPr lang="ru-RU" sz="2000" b="1" dirty="0" smtClean="0"/>
              <a:t>Однородные члены предложения: мальчики и девочки; </a:t>
            </a:r>
            <a:r>
              <a:rPr lang="ru-RU" sz="2000" b="1" i="1" dirty="0" smtClean="0"/>
              <a:t>весело и задорно</a:t>
            </a:r>
            <a:r>
              <a:rPr lang="ru-RU" sz="2000" b="1" dirty="0" smtClean="0"/>
              <a:t>.</a:t>
            </a:r>
          </a:p>
          <a:p>
            <a:pPr eaLnBrk="1" hangingPunct="1">
              <a:defRPr/>
            </a:pPr>
            <a:r>
              <a:rPr lang="ru-RU" sz="2000" b="1" dirty="0" smtClean="0"/>
              <a:t>Сочетания слов значимых и служебных частей речи: </a:t>
            </a:r>
            <a:r>
              <a:rPr lang="ru-RU" sz="2000" b="1" i="1" dirty="0" smtClean="0"/>
              <a:t>в доме,  по дороге, ко мне</a:t>
            </a:r>
            <a:r>
              <a:rPr lang="ru-RU" sz="2000" b="1" dirty="0" smtClean="0"/>
              <a:t>.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ru-RU" sz="2400" i="1" dirty="0" smtClean="0">
              <a:solidFill>
                <a:srgbClr val="00B0F0"/>
              </a:solidFill>
            </a:endParaRPr>
          </a:p>
        </p:txBody>
      </p:sp>
      <p:sp>
        <p:nvSpPr>
          <p:cNvPr id="5127" name="Номер слайда 12"/>
          <p:cNvSpPr txBox="1">
            <a:spLocks noGrp="1"/>
          </p:cNvSpPr>
          <p:nvPr/>
        </p:nvSpPr>
        <p:spPr bwMode="auto">
          <a:xfrm>
            <a:off x="476250" y="6565900"/>
            <a:ext cx="609600" cy="268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fld id="{A39DD5EA-91AF-48D1-95ED-604411DC95AC}" type="slidenum">
              <a:rPr lang="en-US" sz="1000">
                <a:solidFill>
                  <a:schemeClr val="tx2"/>
                </a:solidFill>
                <a:latin typeface="Verdana" pitchFamily="34" charset="0"/>
              </a:rPr>
              <a:pPr algn="ctr"/>
              <a:t>3</a:t>
            </a:fld>
            <a:endParaRPr lang="en-US" sz="1000">
              <a:solidFill>
                <a:schemeClr val="tx2"/>
              </a:solidFill>
              <a:latin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 anchorCtr="0"/>
          <a:lstStyle/>
          <a:p>
            <a:pPr eaLnBrk="1" hangingPunct="1">
              <a:defRPr/>
            </a:pPr>
            <a:r>
              <a:rPr lang="ru-RU" sz="3600" b="1" dirty="0" smtClean="0"/>
              <a:t>ОПРЕДЕЛЯЕМСЯ В ПОНЯТИЯХ</a:t>
            </a:r>
            <a:endParaRPr lang="en-US" sz="3600" b="1" dirty="0" smtClean="0"/>
          </a:p>
        </p:txBody>
      </p:sp>
      <p:sp>
        <p:nvSpPr>
          <p:cNvPr id="76803" name="AutoShape 3"/>
          <p:cNvSpPr>
            <a:spLocks noChangeArrowheads="1"/>
          </p:cNvSpPr>
          <p:nvPr/>
        </p:nvSpPr>
        <p:spPr bwMode="ltGray">
          <a:xfrm>
            <a:off x="381000" y="1600200"/>
            <a:ext cx="5880100" cy="4495800"/>
          </a:xfrm>
          <a:prstGeom prst="rightArrow">
            <a:avLst>
              <a:gd name="adj1" fmla="val 79306"/>
              <a:gd name="adj2" fmla="val 32395"/>
            </a:avLst>
          </a:prstGeom>
          <a:gradFill rotWithShape="1">
            <a:gsLst>
              <a:gs pos="0">
                <a:schemeClr val="accent1">
                  <a:gamma/>
                  <a:tint val="0"/>
                  <a:invGamma/>
                </a:schemeClr>
              </a:gs>
              <a:gs pos="100000">
                <a:schemeClr val="accent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76804" name="AutoShape 4"/>
          <p:cNvSpPr>
            <a:spLocks noChangeArrowheads="1"/>
          </p:cNvSpPr>
          <p:nvPr/>
        </p:nvSpPr>
        <p:spPr bwMode="blackWhite">
          <a:xfrm>
            <a:off x="762000" y="2209800"/>
            <a:ext cx="4038600" cy="990600"/>
          </a:xfrm>
          <a:prstGeom prst="roundRect">
            <a:avLst>
              <a:gd name="adj" fmla="val 9106"/>
            </a:avLst>
          </a:pr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tint val="69804"/>
                  <a:invGamma/>
                </a:schemeClr>
              </a:gs>
            </a:gsLst>
            <a:lin ang="5400000" scaled="1"/>
          </a:gradFill>
          <a:ln w="25400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lIns="91429" tIns="45715" rIns="91429" bIns="45715" anchor="ctr"/>
          <a:lstStyle/>
          <a:p>
            <a:pPr algn="ctr" eaLnBrk="0" hangingPunct="0">
              <a:defRPr/>
            </a:pPr>
            <a:r>
              <a:rPr lang="ru-RU" sz="2800" b="1" dirty="0">
                <a:solidFill>
                  <a:schemeClr val="accent1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ИМЕННОЕ</a:t>
            </a:r>
            <a:endParaRPr lang="en-US" sz="2800" b="1" dirty="0">
              <a:solidFill>
                <a:schemeClr val="accent1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149" name="AutoShape 5"/>
          <p:cNvSpPr>
            <a:spLocks noChangeArrowheads="1"/>
          </p:cNvSpPr>
          <p:nvPr/>
        </p:nvSpPr>
        <p:spPr bwMode="blackWhite">
          <a:xfrm>
            <a:off x="762000" y="3352800"/>
            <a:ext cx="4038600" cy="990600"/>
          </a:xfrm>
          <a:prstGeom prst="roundRect">
            <a:avLst>
              <a:gd name="adj" fmla="val 9106"/>
            </a:avLst>
          </a:prstGeom>
          <a:gradFill rotWithShape="1">
            <a:gsLst>
              <a:gs pos="0">
                <a:srgbClr val="699D5F"/>
              </a:gs>
              <a:gs pos="100000">
                <a:srgbClr val="96BB8F"/>
              </a:gs>
            </a:gsLst>
            <a:lin ang="5400000" scaled="1"/>
          </a:gradFill>
          <a:ln w="25400">
            <a:solidFill>
              <a:schemeClr val="bg1"/>
            </a:solidFill>
            <a:round/>
            <a:headEnd/>
            <a:tailEnd/>
          </a:ln>
        </p:spPr>
        <p:txBody>
          <a:bodyPr wrap="none" lIns="91429" tIns="45715" rIns="91429" bIns="45715" anchor="ctr"/>
          <a:lstStyle/>
          <a:p>
            <a:pPr algn="ctr" eaLnBrk="0" hangingPunct="0">
              <a:defRPr/>
            </a:pPr>
            <a:r>
              <a:rPr lang="ru-RU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ГЛАГОЛЬНОЕ</a:t>
            </a:r>
            <a:endParaRPr lang="en-US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6806" name="AutoShape 6"/>
          <p:cNvSpPr>
            <a:spLocks noChangeArrowheads="1"/>
          </p:cNvSpPr>
          <p:nvPr/>
        </p:nvSpPr>
        <p:spPr bwMode="blackWhite">
          <a:xfrm>
            <a:off x="762000" y="4495800"/>
            <a:ext cx="4038600" cy="990600"/>
          </a:xfrm>
          <a:prstGeom prst="roundRect">
            <a:avLst>
              <a:gd name="adj" fmla="val 9106"/>
            </a:avLst>
          </a:prstGeom>
          <a:gradFill rotWithShape="1">
            <a:gsLst>
              <a:gs pos="0">
                <a:schemeClr val="hlink"/>
              </a:gs>
              <a:gs pos="100000">
                <a:schemeClr val="hlink">
                  <a:gamma/>
                  <a:tint val="69804"/>
                  <a:invGamma/>
                </a:schemeClr>
              </a:gs>
            </a:gsLst>
            <a:lin ang="5400000" scaled="1"/>
          </a:gradFill>
          <a:ln w="25400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lIns="91429" tIns="45715" rIns="91429" bIns="45715" anchor="ctr"/>
          <a:lstStyle/>
          <a:p>
            <a:pPr algn="ctr" eaLnBrk="0" hangingPunct="0">
              <a:defRPr/>
            </a:pPr>
            <a:r>
              <a:rPr lang="ru-RU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НАРЕЧНОЕ</a:t>
            </a:r>
            <a:endParaRPr lang="en-US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6807" name="AutoShape 7"/>
          <p:cNvSpPr>
            <a:spLocks noChangeArrowheads="1"/>
          </p:cNvSpPr>
          <p:nvPr/>
        </p:nvSpPr>
        <p:spPr bwMode="auto">
          <a:xfrm>
            <a:off x="5781675" y="2514600"/>
            <a:ext cx="3362325" cy="2571750"/>
          </a:xfrm>
          <a:prstGeom prst="roundRect">
            <a:avLst>
              <a:gd name="adj" fmla="val 9106"/>
            </a:avLst>
          </a:prstGeom>
          <a:noFill/>
          <a:ln w="25400">
            <a:noFill/>
            <a:round/>
            <a:headEnd/>
            <a:tailEnd/>
          </a:ln>
          <a:effectLst/>
        </p:spPr>
        <p:txBody>
          <a:bodyPr lIns="91429" tIns="45715" rIns="91429" bIns="45715" anchor="ctr"/>
          <a:lstStyle/>
          <a:p>
            <a:pPr algn="ctr">
              <a:defRPr/>
            </a:pPr>
            <a:r>
              <a:rPr lang="ru-RU" sz="24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СЛОВОСОЧЕТАНИЯ ПО ГЛАВНОМУ СЛОВУ</a:t>
            </a:r>
            <a:endParaRPr lang="en-US" sz="2400" b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6152" name="Номер слайда 10"/>
          <p:cNvSpPr txBox="1">
            <a:spLocks noGrp="1"/>
          </p:cNvSpPr>
          <p:nvPr/>
        </p:nvSpPr>
        <p:spPr bwMode="auto">
          <a:xfrm>
            <a:off x="476250" y="6565900"/>
            <a:ext cx="609600" cy="268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fld id="{42E50DE0-A957-4C4C-A004-F8DFF7845F57}" type="slidenum">
              <a:rPr lang="en-US" sz="1000">
                <a:solidFill>
                  <a:schemeClr val="tx2"/>
                </a:solidFill>
                <a:latin typeface="Verdana" pitchFamily="34" charset="0"/>
              </a:rPr>
              <a:pPr algn="ctr"/>
              <a:t>4</a:t>
            </a:fld>
            <a:endParaRPr lang="en-US" sz="1000">
              <a:solidFill>
                <a:schemeClr val="tx2"/>
              </a:solidFill>
              <a:latin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68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68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68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68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68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68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6804" grpId="0" animBg="1"/>
      <p:bldP spid="6149" grpId="0" animBg="1"/>
      <p:bldP spid="76806" grpId="0" animBg="1"/>
      <p:bldP spid="7680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Заголовок 1"/>
          <p:cNvSpPr>
            <a:spLocks noGrp="1"/>
          </p:cNvSpPr>
          <p:nvPr>
            <p:ph type="title" idx="4294967295"/>
          </p:nvPr>
        </p:nvSpPr>
        <p:spPr>
          <a:xfrm>
            <a:off x="762000" y="304800"/>
            <a:ext cx="8091488" cy="882650"/>
          </a:xfrm>
        </p:spPr>
        <p:txBody>
          <a:bodyPr anchorCtr="0"/>
          <a:lstStyle/>
          <a:p>
            <a:pPr eaLnBrk="1" hangingPunct="1">
              <a:defRPr/>
            </a:pPr>
            <a:r>
              <a:rPr lang="ru-RU" sz="3600" b="1" dirty="0" smtClean="0"/>
              <a:t>Распределите словосочетания</a:t>
            </a:r>
            <a:br>
              <a:rPr lang="ru-RU" sz="3600" b="1" dirty="0" smtClean="0"/>
            </a:br>
            <a:r>
              <a:rPr lang="ru-RU" sz="3600" b="1" dirty="0" smtClean="0"/>
              <a:t> на 3 группы по главному слову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533400" y="2133600"/>
            <a:ext cx="8229600" cy="3581400"/>
          </a:xfrm>
        </p:spPr>
        <p:txBody>
          <a:bodyPr/>
          <a:lstStyle/>
          <a:p>
            <a:pPr eaLnBrk="1" hangingPunct="1">
              <a:buClr>
                <a:srgbClr val="663300"/>
              </a:buClr>
              <a:defRPr/>
            </a:pPr>
            <a:r>
              <a:rPr lang="ru-RU" b="1" i="1" dirty="0" smtClean="0"/>
              <a:t>новая тетрадь, </a:t>
            </a:r>
          </a:p>
          <a:p>
            <a:pPr eaLnBrk="1" hangingPunct="1">
              <a:buClr>
                <a:srgbClr val="663300"/>
              </a:buClr>
              <a:defRPr/>
            </a:pPr>
            <a:r>
              <a:rPr lang="ru-RU" b="1" i="1" dirty="0" smtClean="0"/>
              <a:t>решать задачу, </a:t>
            </a:r>
          </a:p>
          <a:p>
            <a:pPr eaLnBrk="1" hangingPunct="1">
              <a:buClr>
                <a:srgbClr val="663300"/>
              </a:buClr>
              <a:defRPr/>
            </a:pPr>
            <a:r>
              <a:rPr lang="ru-RU" b="1" i="1" dirty="0" smtClean="0"/>
              <a:t>очень весёлый,</a:t>
            </a:r>
          </a:p>
          <a:p>
            <a:pPr eaLnBrk="1" hangingPunct="1">
              <a:buClr>
                <a:srgbClr val="663300"/>
              </a:buClr>
              <a:defRPr/>
            </a:pPr>
            <a:r>
              <a:rPr lang="ru-RU" b="1" i="1" dirty="0" smtClean="0"/>
              <a:t>очень близко, </a:t>
            </a:r>
          </a:p>
          <a:p>
            <a:pPr eaLnBrk="1" hangingPunct="1">
              <a:buClr>
                <a:srgbClr val="663300"/>
              </a:buClr>
              <a:defRPr/>
            </a:pPr>
            <a:r>
              <a:rPr lang="ru-RU" b="1" i="1" dirty="0" smtClean="0"/>
              <a:t>читать книгу, </a:t>
            </a:r>
          </a:p>
          <a:p>
            <a:pPr eaLnBrk="1" hangingPunct="1">
              <a:buClr>
                <a:srgbClr val="663300"/>
              </a:buClr>
              <a:defRPr/>
            </a:pPr>
            <a:r>
              <a:rPr lang="ru-RU" b="1" i="1" dirty="0" smtClean="0"/>
              <a:t>очень интересно.</a:t>
            </a:r>
            <a:endParaRPr lang="ru-RU" b="1" dirty="0" smtClean="0"/>
          </a:p>
          <a:p>
            <a:pPr eaLnBrk="1" hangingPunct="1">
              <a:buFont typeface="Wingdings" pitchFamily="2" charset="2"/>
              <a:buNone/>
              <a:defRPr/>
            </a:pPr>
            <a:endParaRPr lang="ru-RU" dirty="0" smtClean="0"/>
          </a:p>
        </p:txBody>
      </p:sp>
      <p:sp>
        <p:nvSpPr>
          <p:cNvPr id="7172" name="Номер слайда 6"/>
          <p:cNvSpPr txBox="1">
            <a:spLocks noGrp="1"/>
          </p:cNvSpPr>
          <p:nvPr/>
        </p:nvSpPr>
        <p:spPr bwMode="auto">
          <a:xfrm>
            <a:off x="476250" y="6565900"/>
            <a:ext cx="609600" cy="268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fld id="{ED06CFB2-DAF1-46E4-8C02-4259E210EA9D}" type="slidenum">
              <a:rPr lang="en-US" sz="1000">
                <a:solidFill>
                  <a:schemeClr val="tx2"/>
                </a:solidFill>
                <a:latin typeface="Verdana" pitchFamily="34" charset="0"/>
              </a:rPr>
              <a:pPr algn="ctr"/>
              <a:t>5</a:t>
            </a:fld>
            <a:endParaRPr lang="en-US" sz="1000">
              <a:solidFill>
                <a:schemeClr val="tx2"/>
              </a:solidFill>
              <a:latin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1"/>
          <p:cNvSpPr>
            <a:spLocks noGrp="1"/>
          </p:cNvSpPr>
          <p:nvPr>
            <p:ph type="title" idx="4294967295"/>
          </p:nvPr>
        </p:nvSpPr>
        <p:spPr>
          <a:xfrm>
            <a:off x="533400" y="381000"/>
            <a:ext cx="8091488" cy="882650"/>
          </a:xfrm>
        </p:spPr>
        <p:txBody>
          <a:bodyPr anchorCtr="0"/>
          <a:lstStyle/>
          <a:p>
            <a:pPr eaLnBrk="1" hangingPunct="1">
              <a:defRPr/>
            </a:pPr>
            <a:r>
              <a:rPr lang="ru-RU" sz="4000" b="1" dirty="0" smtClean="0"/>
              <a:t>Проверяем</a:t>
            </a:r>
          </a:p>
        </p:txBody>
      </p:sp>
      <p:graphicFrame>
        <p:nvGraphicFramePr>
          <p:cNvPr id="13338" name="Group 26"/>
          <p:cNvGraphicFramePr>
            <a:graphicFrameLocks noGrp="1"/>
          </p:cNvGraphicFramePr>
          <p:nvPr>
            <p:ph idx="4294967295"/>
          </p:nvPr>
        </p:nvGraphicFramePr>
        <p:xfrm>
          <a:off x="304800" y="1714500"/>
          <a:ext cx="8686800" cy="2676144"/>
        </p:xfrm>
        <a:graphic>
          <a:graphicData uri="http://schemas.openxmlformats.org/drawingml/2006/table">
            <a:tbl>
              <a:tblPr>
                <a:tableStyleId>{8A107856-5554-42FB-B03E-39F5DBC370BA}</a:tableStyleId>
              </a:tblPr>
              <a:tblGrid>
                <a:gridCol w="3149264"/>
                <a:gridCol w="2930698"/>
                <a:gridCol w="2606838"/>
              </a:tblGrid>
              <a:tr h="25527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1" u="none" strike="noStrike" cap="none" normalizeH="0" baseline="0" dirty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</a:rPr>
                        <a:t>ИМЕННОЕ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2800" u="none" strike="noStrike" cap="none" normalizeH="0" baseline="0" dirty="0" smtClean="0">
                        <a:ln>
                          <a:noFill/>
                        </a:ln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2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</a:rPr>
                        <a:t>новая тетрадь,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2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</a:rPr>
                        <a:t>очень весёлый,</a:t>
                      </a:r>
                      <a:endParaRPr kumimoji="0" lang="ru-RU" sz="28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2">
                            <a:lumMod val="25000"/>
                          </a:schemeClr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1" u="none" strike="noStrike" cap="none" normalizeH="0" baseline="0" dirty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</a:rPr>
                        <a:t>ГЛАГОЛЬНОЕ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2800" u="none" strike="noStrike" cap="none" normalizeH="0" baseline="0" dirty="0" smtClean="0">
                        <a:ln>
                          <a:noFill/>
                        </a:ln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2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</a:rPr>
                        <a:t>решать задачу,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2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</a:rPr>
                        <a:t>читать книгу,</a:t>
                      </a:r>
                      <a:endParaRPr kumimoji="0" lang="ru-RU" sz="28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2">
                            <a:lumMod val="25000"/>
                          </a:schemeClr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1" u="none" strike="noStrike" cap="none" normalizeH="0" baseline="0" dirty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</a:rPr>
                        <a:t>НАРЕЧНОЕ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2800" u="none" strike="noStrike" cap="none" normalizeH="0" baseline="0" dirty="0" smtClean="0">
                        <a:ln>
                          <a:noFill/>
                        </a:ln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2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</a:rPr>
                        <a:t>очень близко,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6633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2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</a:rPr>
                        <a:t>очень интересно.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2800" b="1" i="1" u="none" strike="noStrike" cap="none" normalizeH="0" baseline="0" dirty="0" smtClean="0">
                        <a:ln>
                          <a:noFill/>
                        </a:ln>
                        <a:solidFill>
                          <a:srgbClr val="00008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/>
                </a:tc>
              </a:tr>
            </a:tbl>
          </a:graphicData>
        </a:graphic>
      </p:graphicFrame>
      <p:sp>
        <p:nvSpPr>
          <p:cNvPr id="8205" name="Номер слайда 7"/>
          <p:cNvSpPr txBox="1">
            <a:spLocks noGrp="1"/>
          </p:cNvSpPr>
          <p:nvPr/>
        </p:nvSpPr>
        <p:spPr bwMode="auto">
          <a:xfrm>
            <a:off x="476250" y="6565900"/>
            <a:ext cx="609600" cy="268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fld id="{C7262FD9-4842-4AD6-955D-DFB1AED8CF86}" type="slidenum">
              <a:rPr lang="en-US" sz="1000">
                <a:solidFill>
                  <a:schemeClr val="tx2"/>
                </a:solidFill>
                <a:latin typeface="Verdana" pitchFamily="34" charset="0"/>
              </a:rPr>
              <a:pPr algn="ctr"/>
              <a:t>6</a:t>
            </a:fld>
            <a:endParaRPr lang="en-US" sz="1000">
              <a:solidFill>
                <a:schemeClr val="tx2"/>
              </a:solidFill>
              <a:latin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 anchorCtr="0"/>
          <a:lstStyle/>
          <a:p>
            <a:pPr eaLnBrk="1" hangingPunct="1">
              <a:defRPr/>
            </a:pPr>
            <a:r>
              <a:rPr lang="ru-RU" sz="4800" b="1" dirty="0" smtClean="0"/>
              <a:t>ТИПЫ СВЯЗЕЙ</a:t>
            </a:r>
            <a:endParaRPr lang="en-US" sz="3200" b="1" dirty="0" smtClean="0"/>
          </a:p>
        </p:txBody>
      </p:sp>
      <p:sp>
        <p:nvSpPr>
          <p:cNvPr id="9219" name="AutoShape 3"/>
          <p:cNvSpPr>
            <a:spLocks noChangeArrowheads="1"/>
          </p:cNvSpPr>
          <p:nvPr/>
        </p:nvSpPr>
        <p:spPr bwMode="auto">
          <a:xfrm>
            <a:off x="5562600" y="3276600"/>
            <a:ext cx="3286125" cy="1143000"/>
          </a:xfrm>
          <a:prstGeom prst="roundRect">
            <a:avLst>
              <a:gd name="adj" fmla="val 16667"/>
            </a:avLst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lIns="91429" tIns="45715" rIns="91429" bIns="45715" anchor="ctr"/>
          <a:lstStyle/>
          <a:p>
            <a:pPr algn="ctr" eaLnBrk="0" hangingPunct="0"/>
            <a:endParaRPr lang="ru-RU">
              <a:latin typeface="Verdana" pitchFamily="34" charset="0"/>
            </a:endParaRPr>
          </a:p>
        </p:txBody>
      </p:sp>
      <p:sp>
        <p:nvSpPr>
          <p:cNvPr id="71686" name="Text Box 6"/>
          <p:cNvSpPr txBox="1">
            <a:spLocks noChangeArrowheads="1"/>
          </p:cNvSpPr>
          <p:nvPr/>
        </p:nvSpPr>
        <p:spPr bwMode="auto">
          <a:xfrm>
            <a:off x="228600" y="3581400"/>
            <a:ext cx="3786188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9" tIns="45715" rIns="91429" bIns="45715">
            <a:spAutoFit/>
          </a:bodyPr>
          <a:lstStyle/>
          <a:p>
            <a:pPr eaLnBrk="0" hangingPunct="0">
              <a:defRPr/>
            </a:pPr>
            <a:r>
              <a:rPr lang="ru-RU" sz="3200" b="1" dirty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СОГЛАСОВАНИЕ</a:t>
            </a:r>
            <a:endParaRPr lang="en-US" sz="3200" dirty="0">
              <a:solidFill>
                <a:schemeClr val="tx2">
                  <a:lumMod val="1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221" name="AutoShape 8"/>
          <p:cNvSpPr>
            <a:spLocks noChangeAspect="1" noChangeArrowheads="1" noTextEdit="1"/>
          </p:cNvSpPr>
          <p:nvPr/>
        </p:nvSpPr>
        <p:spPr bwMode="gray">
          <a:xfrm flipH="1">
            <a:off x="7286625" y="5857875"/>
            <a:ext cx="1714500" cy="642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grpSp>
        <p:nvGrpSpPr>
          <p:cNvPr id="2" name="Group 10"/>
          <p:cNvGrpSpPr>
            <a:grpSpLocks/>
          </p:cNvGrpSpPr>
          <p:nvPr/>
        </p:nvGrpSpPr>
        <p:grpSpPr bwMode="auto">
          <a:xfrm>
            <a:off x="3048000" y="1357313"/>
            <a:ext cx="2998788" cy="1873250"/>
            <a:chOff x="1997" y="1314"/>
            <a:chExt cx="1889" cy="1009"/>
          </a:xfrm>
        </p:grpSpPr>
        <p:grpSp>
          <p:nvGrpSpPr>
            <p:cNvPr id="9229" name="Group 11"/>
            <p:cNvGrpSpPr>
              <a:grpSpLocks/>
            </p:cNvGrpSpPr>
            <p:nvPr/>
          </p:nvGrpSpPr>
          <p:grpSpPr bwMode="auto">
            <a:xfrm>
              <a:off x="1997" y="1404"/>
              <a:ext cx="1889" cy="919"/>
              <a:chOff x="1973" y="1027"/>
              <a:chExt cx="1926" cy="937"/>
            </a:xfrm>
          </p:grpSpPr>
          <p:sp>
            <p:nvSpPr>
              <p:cNvPr id="71692" name="Oval 12"/>
              <p:cNvSpPr>
                <a:spLocks noChangeArrowheads="1"/>
              </p:cNvSpPr>
              <p:nvPr/>
            </p:nvSpPr>
            <p:spPr bwMode="gray">
              <a:xfrm>
                <a:off x="1994" y="1056"/>
                <a:ext cx="1905" cy="908"/>
              </a:xfrm>
              <a:prstGeom prst="ellipse">
                <a:avLst/>
              </a:prstGeom>
              <a:gradFill rotWithShape="1">
                <a:gsLst>
                  <a:gs pos="0">
                    <a:schemeClr val="hlink"/>
                  </a:gs>
                  <a:gs pos="100000">
                    <a:schemeClr val="hlink">
                      <a:gamma/>
                      <a:shade val="48627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71693" name="Oval 13"/>
              <p:cNvSpPr>
                <a:spLocks noChangeArrowheads="1"/>
              </p:cNvSpPr>
              <p:nvPr/>
            </p:nvSpPr>
            <p:spPr bwMode="gray">
              <a:xfrm>
                <a:off x="1973" y="1027"/>
                <a:ext cx="1905" cy="908"/>
              </a:xfrm>
              <a:prstGeom prst="ellipse">
                <a:avLst/>
              </a:prstGeom>
              <a:gradFill rotWithShape="1">
                <a:gsLst>
                  <a:gs pos="0">
                    <a:schemeClr val="hlink">
                      <a:gamma/>
                      <a:tint val="44314"/>
                      <a:invGamma/>
                    </a:schemeClr>
                  </a:gs>
                  <a:gs pos="100000">
                    <a:schemeClr val="hlink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</p:grpSp>
        <p:sp>
          <p:nvSpPr>
            <p:cNvPr id="71694" name="Oval 14"/>
            <p:cNvSpPr>
              <a:spLocks noChangeArrowheads="1"/>
            </p:cNvSpPr>
            <p:nvPr/>
          </p:nvSpPr>
          <p:spPr bwMode="gray">
            <a:xfrm>
              <a:off x="2086" y="1314"/>
              <a:ext cx="1691" cy="845"/>
            </a:xfrm>
            <a:prstGeom prst="ellipse">
              <a:avLst/>
            </a:prstGeom>
            <a:gradFill rotWithShape="1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100000">
                  <a:schemeClr val="accent1"/>
                </a:gs>
              </a:gsLst>
              <a:lin ang="27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vert="eaVert"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1695" name="Oval 15"/>
            <p:cNvSpPr>
              <a:spLocks noChangeArrowheads="1"/>
            </p:cNvSpPr>
            <p:nvPr/>
          </p:nvSpPr>
          <p:spPr bwMode="gray">
            <a:xfrm>
              <a:off x="2108" y="1319"/>
              <a:ext cx="1650" cy="823"/>
            </a:xfrm>
            <a:prstGeom prst="ellipse">
              <a:avLst/>
            </a:prstGeom>
            <a:gradFill rotWithShape="1">
              <a:gsLst>
                <a:gs pos="0">
                  <a:schemeClr val="accent1">
                    <a:alpha val="0"/>
                  </a:schemeClr>
                </a:gs>
                <a:gs pos="100000">
                  <a:schemeClr val="accent1">
                    <a:gamma/>
                    <a:tint val="34902"/>
                    <a:invGamma/>
                  </a:schemeClr>
                </a:gs>
              </a:gsLst>
              <a:lin ang="27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vert="eaVert"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1696" name="Oval 16"/>
            <p:cNvSpPr>
              <a:spLocks noChangeArrowheads="1"/>
            </p:cNvSpPr>
            <p:nvPr/>
          </p:nvSpPr>
          <p:spPr bwMode="gray">
            <a:xfrm>
              <a:off x="2125" y="1327"/>
              <a:ext cx="1570" cy="770"/>
            </a:xfrm>
            <a:prstGeom prst="ellipse">
              <a:avLst/>
            </a:prstGeom>
            <a:gradFill rotWithShape="1">
              <a:gsLst>
                <a:gs pos="0">
                  <a:schemeClr val="accent1">
                    <a:gamma/>
                    <a:shade val="79216"/>
                    <a:invGamma/>
                  </a:schemeClr>
                </a:gs>
                <a:gs pos="100000">
                  <a:schemeClr val="accent1">
                    <a:alpha val="48000"/>
                  </a:schemeClr>
                </a:gs>
              </a:gsLst>
              <a:lin ang="27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vert="eaVert"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1697" name="Oval 17"/>
            <p:cNvSpPr>
              <a:spLocks noChangeArrowheads="1"/>
            </p:cNvSpPr>
            <p:nvPr/>
          </p:nvSpPr>
          <p:spPr bwMode="gray">
            <a:xfrm>
              <a:off x="2208" y="1344"/>
              <a:ext cx="1382" cy="624"/>
            </a:xfrm>
            <a:prstGeom prst="ellipse">
              <a:avLst/>
            </a:prstGeom>
            <a:gradFill rotWithShape="1">
              <a:gsLst>
                <a:gs pos="0">
                  <a:schemeClr val="accent1">
                    <a:gamma/>
                    <a:tint val="0"/>
                    <a:invGamma/>
                  </a:schemeClr>
                </a:gs>
                <a:gs pos="100000">
                  <a:schemeClr val="accent1">
                    <a:alpha val="38000"/>
                  </a:schemeClr>
                </a:gs>
              </a:gsLst>
              <a:lin ang="27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vert="eaVert" wrap="none" anchor="ctr"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71698" name="Text Box 18"/>
          <p:cNvSpPr txBox="1">
            <a:spLocks noChangeArrowheads="1"/>
          </p:cNvSpPr>
          <p:nvPr/>
        </p:nvSpPr>
        <p:spPr bwMode="auto">
          <a:xfrm>
            <a:off x="3643313" y="1571625"/>
            <a:ext cx="1887537" cy="10779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lIns="91429" tIns="45715" rIns="91429" bIns="45715">
            <a:spAutoFit/>
          </a:bodyPr>
          <a:lstStyle/>
          <a:p>
            <a:pPr algn="ctr" eaLnBrk="0" hangingPunct="0"/>
            <a:r>
              <a:rPr lang="ru-RU" sz="3200" b="1">
                <a:solidFill>
                  <a:srgbClr val="000000"/>
                </a:solidFill>
              </a:rPr>
              <a:t>ТИПЫ</a:t>
            </a:r>
          </a:p>
          <a:p>
            <a:pPr algn="ctr" eaLnBrk="0" hangingPunct="0"/>
            <a:r>
              <a:rPr lang="ru-RU" sz="3200" b="1">
                <a:solidFill>
                  <a:srgbClr val="000000"/>
                </a:solidFill>
              </a:rPr>
              <a:t>СВЯЗЕЙ</a:t>
            </a:r>
          </a:p>
        </p:txBody>
      </p:sp>
      <p:sp>
        <p:nvSpPr>
          <p:cNvPr id="71699" name="Text Box 19"/>
          <p:cNvSpPr txBox="1">
            <a:spLocks noChangeArrowheads="1"/>
          </p:cNvSpPr>
          <p:nvPr/>
        </p:nvSpPr>
        <p:spPr bwMode="auto">
          <a:xfrm>
            <a:off x="5572125" y="3643313"/>
            <a:ext cx="3357563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defRPr/>
            </a:pPr>
            <a:r>
              <a:rPr lang="ru-RU" sz="3200" b="1" dirty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ПРИМЫКАНИЕ</a:t>
            </a:r>
            <a:endParaRPr lang="en-US" sz="3200" b="1" dirty="0">
              <a:solidFill>
                <a:schemeClr val="tx2">
                  <a:lumMod val="1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225" name="AutoShape 5"/>
          <p:cNvSpPr>
            <a:spLocks noChangeArrowheads="1"/>
          </p:cNvSpPr>
          <p:nvPr/>
        </p:nvSpPr>
        <p:spPr bwMode="auto">
          <a:xfrm>
            <a:off x="214313" y="3286125"/>
            <a:ext cx="3571875" cy="1143000"/>
          </a:xfrm>
          <a:prstGeom prst="roundRect">
            <a:avLst>
              <a:gd name="adj" fmla="val 16667"/>
            </a:avLst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lIns="91429" tIns="45715" rIns="91429" bIns="45715" anchor="ctr"/>
          <a:lstStyle/>
          <a:p>
            <a:pPr algn="ctr" eaLnBrk="0" hangingPunct="0"/>
            <a:endParaRPr lang="ru-RU">
              <a:latin typeface="Verdana" pitchFamily="34" charset="0"/>
            </a:endParaRPr>
          </a:p>
        </p:txBody>
      </p:sp>
      <p:sp>
        <p:nvSpPr>
          <p:cNvPr id="9226" name="AutoShape 5"/>
          <p:cNvSpPr>
            <a:spLocks noChangeArrowheads="1"/>
          </p:cNvSpPr>
          <p:nvPr/>
        </p:nvSpPr>
        <p:spPr bwMode="auto">
          <a:xfrm>
            <a:off x="2857500" y="4786313"/>
            <a:ext cx="3357563" cy="1233487"/>
          </a:xfrm>
          <a:prstGeom prst="roundRect">
            <a:avLst>
              <a:gd name="adj" fmla="val 16667"/>
            </a:avLst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lIns="91429" tIns="45715" rIns="91429" bIns="45715" anchor="ctr"/>
          <a:lstStyle/>
          <a:p>
            <a:pPr algn="ctr" eaLnBrk="0" hangingPunct="0"/>
            <a:endParaRPr lang="ru-RU">
              <a:latin typeface="Verdana" pitchFamily="34" charset="0"/>
            </a:endParaRPr>
          </a:p>
        </p:txBody>
      </p:sp>
      <p:sp>
        <p:nvSpPr>
          <p:cNvPr id="23" name="Text Box 6"/>
          <p:cNvSpPr txBox="1">
            <a:spLocks noChangeArrowheads="1"/>
          </p:cNvSpPr>
          <p:nvPr/>
        </p:nvSpPr>
        <p:spPr bwMode="auto">
          <a:xfrm>
            <a:off x="2971800" y="5181600"/>
            <a:ext cx="3214688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9" tIns="45715" rIns="91429" bIns="45715">
            <a:spAutoFit/>
          </a:bodyPr>
          <a:lstStyle/>
          <a:p>
            <a:pPr algn="ctr" eaLnBrk="0" hangingPunct="0">
              <a:defRPr/>
            </a:pPr>
            <a:r>
              <a:rPr lang="ru-RU" sz="3200" b="1" dirty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УПРАВЛЕНИЕ</a:t>
            </a:r>
            <a:endParaRPr lang="en-US" sz="3200" dirty="0">
              <a:solidFill>
                <a:schemeClr val="tx2">
                  <a:lumMod val="1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228" name="Номер слайда 24"/>
          <p:cNvSpPr txBox="1">
            <a:spLocks noGrp="1"/>
          </p:cNvSpPr>
          <p:nvPr/>
        </p:nvSpPr>
        <p:spPr bwMode="auto">
          <a:xfrm>
            <a:off x="476250" y="6565900"/>
            <a:ext cx="609600" cy="268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fld id="{5540F788-DBAB-46BA-AE31-32D2E96FA9B2}" type="slidenum">
              <a:rPr lang="en-US" sz="1000">
                <a:solidFill>
                  <a:schemeClr val="tx2"/>
                </a:solidFill>
                <a:latin typeface="Verdana" pitchFamily="34" charset="0"/>
              </a:rPr>
              <a:pPr algn="ctr"/>
              <a:t>7</a:t>
            </a:fld>
            <a:endParaRPr lang="en-US" sz="1000">
              <a:solidFill>
                <a:schemeClr val="tx2"/>
              </a:solidFill>
              <a:latin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16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16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16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16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92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92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2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2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16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16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9" grpId="0" animBg="1"/>
      <p:bldP spid="71686" grpId="0"/>
      <p:bldP spid="71698" grpId="0"/>
      <p:bldP spid="71699" grpId="0"/>
      <p:bldP spid="9225" grpId="0" animBg="1"/>
      <p:bldP spid="9226" grpId="0" animBg="1"/>
      <p:bldP spid="2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>
              <a:defRPr/>
            </a:pPr>
            <a:r>
              <a:rPr lang="ru-RU" sz="31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согласование</a:t>
            </a:r>
            <a:r>
              <a:rPr lang="ru-RU" sz="31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3100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3100" b="1" dirty="0" smtClean="0">
                <a:solidFill>
                  <a:schemeClr val="bg1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управление</a:t>
            </a:r>
            <a:r>
              <a:rPr lang="ru-RU" sz="3100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ru-RU" sz="3100" b="1" dirty="0" smtClean="0"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примыкание</a:t>
            </a:r>
            <a:endParaRPr lang="ru-RU" sz="3100" b="1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 eaLnBrk="1" hangingPunct="1">
              <a:buFont typeface="Wingdings" pitchFamily="2" charset="2"/>
              <a:buNone/>
              <a:defRPr/>
            </a:pPr>
            <a:endParaRPr lang="ru-RU" sz="4400" dirty="0" smtClean="0"/>
          </a:p>
          <a:p>
            <a:pPr algn="ctr" eaLnBrk="1" hangingPunct="1">
              <a:buFont typeface="Wingdings" pitchFamily="2" charset="2"/>
              <a:buNone/>
              <a:defRPr/>
            </a:pPr>
            <a:r>
              <a:rPr lang="ru-RU" sz="4400" b="1" dirty="0" smtClean="0"/>
              <a:t>главное и зависимое слово       </a:t>
            </a:r>
          </a:p>
          <a:p>
            <a:pPr eaLnBrk="1" hangingPunct="1">
              <a:defRPr/>
            </a:pPr>
            <a:endParaRPr lang="ru-RU" sz="2000" dirty="0" smtClean="0"/>
          </a:p>
          <a:p>
            <a:pPr eaLnBrk="1" hangingPunct="1">
              <a:defRPr/>
            </a:pPr>
            <a:endParaRPr lang="ru-RU" sz="2000" dirty="0" smtClean="0"/>
          </a:p>
          <a:p>
            <a:pPr eaLnBrk="1" hangingPunct="1">
              <a:defRPr/>
            </a:pPr>
            <a:endParaRPr lang="ru-RU" sz="2000" dirty="0" smtClean="0"/>
          </a:p>
        </p:txBody>
      </p:sp>
      <p:sp>
        <p:nvSpPr>
          <p:cNvPr id="6" name="Стрелка вниз 5"/>
          <p:cNvSpPr/>
          <p:nvPr/>
        </p:nvSpPr>
        <p:spPr>
          <a:xfrm>
            <a:off x="1547813" y="3357563"/>
            <a:ext cx="484187" cy="9779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2" name="Стрелка вниз 11"/>
          <p:cNvSpPr/>
          <p:nvPr/>
        </p:nvSpPr>
        <p:spPr>
          <a:xfrm>
            <a:off x="4343400" y="3429000"/>
            <a:ext cx="485775" cy="9779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3" name="Стрелка вниз 12"/>
          <p:cNvSpPr/>
          <p:nvPr/>
        </p:nvSpPr>
        <p:spPr>
          <a:xfrm>
            <a:off x="7019925" y="3429000"/>
            <a:ext cx="484188" cy="9779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6" name="Горизонтальный свиток 15"/>
          <p:cNvSpPr/>
          <p:nvPr/>
        </p:nvSpPr>
        <p:spPr>
          <a:xfrm>
            <a:off x="827088" y="4221163"/>
            <a:ext cx="1944687" cy="1944687"/>
          </a:xfrm>
          <a:prstGeom prst="horizontalScroll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600" b="1" dirty="0"/>
              <a:t>Согласуется  в тех же формах</a:t>
            </a:r>
          </a:p>
        </p:txBody>
      </p:sp>
      <p:sp>
        <p:nvSpPr>
          <p:cNvPr id="18" name="Горизонтальный свиток 17"/>
          <p:cNvSpPr/>
          <p:nvPr/>
        </p:nvSpPr>
        <p:spPr>
          <a:xfrm>
            <a:off x="3492500" y="4149725"/>
            <a:ext cx="2146300" cy="1943100"/>
          </a:xfrm>
          <a:prstGeom prst="horizontalScroll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600" b="1" dirty="0">
                <a:solidFill>
                  <a:srgbClr val="C00000"/>
                </a:solidFill>
              </a:rPr>
              <a:t>Ставится при главном слове в определённом падеже</a:t>
            </a:r>
          </a:p>
        </p:txBody>
      </p:sp>
      <p:sp>
        <p:nvSpPr>
          <p:cNvPr id="19" name="Горизонтальный свиток 18"/>
          <p:cNvSpPr/>
          <p:nvPr/>
        </p:nvSpPr>
        <p:spPr>
          <a:xfrm>
            <a:off x="6477000" y="4149725"/>
            <a:ext cx="1981200" cy="1943100"/>
          </a:xfrm>
          <a:prstGeom prst="horizontalScroll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/>
              <a:t>Связано с главным по смыслу</a:t>
            </a:r>
          </a:p>
        </p:txBody>
      </p:sp>
      <p:sp>
        <p:nvSpPr>
          <p:cNvPr id="23" name="Стрелка вниз 22"/>
          <p:cNvSpPr/>
          <p:nvPr/>
        </p:nvSpPr>
        <p:spPr>
          <a:xfrm>
            <a:off x="1676400" y="1524000"/>
            <a:ext cx="287338" cy="1008063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24" name="Стрелка вниз 23"/>
          <p:cNvSpPr/>
          <p:nvPr/>
        </p:nvSpPr>
        <p:spPr>
          <a:xfrm>
            <a:off x="4419600" y="1524000"/>
            <a:ext cx="288925" cy="1008063"/>
          </a:xfrm>
          <a:prstGeom prst="downArrow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5" name="Стрелка вниз 24"/>
          <p:cNvSpPr/>
          <p:nvPr/>
        </p:nvSpPr>
        <p:spPr>
          <a:xfrm>
            <a:off x="7162800" y="1524000"/>
            <a:ext cx="288925" cy="1008063"/>
          </a:xfrm>
          <a:prstGeom prst="downArrow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2" grpId="0" animBg="1"/>
      <p:bldP spid="13" grpId="0" animBg="1"/>
      <p:bldP spid="16" grpId="0" animBg="1"/>
      <p:bldP spid="18" grpId="0" animBg="1"/>
      <p:bldP spid="19" grpId="0" animBg="1"/>
      <p:bldP spid="23" grpId="0" animBg="1"/>
      <p:bldP spid="24" grpId="0" animBg="1"/>
      <p:bldP spid="2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19250"/>
          </a:xfrm>
        </p:spPr>
        <p:txBody>
          <a:bodyPr/>
          <a:lstStyle/>
          <a:p>
            <a:pPr eaLnBrk="1" hangingPunct="1">
              <a:defRPr/>
            </a:pPr>
            <a:r>
              <a:rPr lang="ru-RU" b="1" dirty="0" smtClean="0"/>
              <a:t>Зависимые слова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4525963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ru-RU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согласование</a:t>
            </a:r>
            <a:r>
              <a:rPr lang="ru-RU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4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400" dirty="0" smtClean="0"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ru-RU" sz="2800" b="1" dirty="0" smtClean="0"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управление</a:t>
            </a:r>
            <a:r>
              <a:rPr lang="ru-RU" sz="2400" dirty="0" smtClean="0"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</a:t>
            </a:r>
            <a:r>
              <a:rPr lang="ru-RU" sz="2400" dirty="0" smtClean="0">
                <a:solidFill>
                  <a:schemeClr val="accent4">
                    <a:lumMod val="9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8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примыкание</a:t>
            </a:r>
            <a:endParaRPr lang="ru-RU" b="1" dirty="0" smtClean="0">
              <a:solidFill>
                <a:schemeClr val="tx2"/>
              </a:solidFill>
            </a:endParaRPr>
          </a:p>
          <a:p>
            <a:pPr eaLnBrk="1" hangingPunct="1">
              <a:defRPr/>
            </a:pPr>
            <a:endParaRPr lang="ru-RU" dirty="0"/>
          </a:p>
        </p:txBody>
      </p:sp>
      <p:sp>
        <p:nvSpPr>
          <p:cNvPr id="4" name="Выноска со стрелкой вверх 3"/>
          <p:cNvSpPr/>
          <p:nvPr/>
        </p:nvSpPr>
        <p:spPr>
          <a:xfrm>
            <a:off x="533400" y="2781300"/>
            <a:ext cx="2286000" cy="3311525"/>
          </a:xfrm>
          <a:prstGeom prst="upArrowCallou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/>
              <a:t>Имя прилагательное</a:t>
            </a:r>
          </a:p>
          <a:p>
            <a:pPr algn="ctr">
              <a:defRPr/>
            </a:pPr>
            <a:r>
              <a:rPr lang="ru-RU" b="1" dirty="0"/>
              <a:t>Имя числительное</a:t>
            </a:r>
          </a:p>
          <a:p>
            <a:pPr algn="ctr">
              <a:defRPr/>
            </a:pPr>
            <a:r>
              <a:rPr lang="ru-RU" b="1" dirty="0"/>
              <a:t>Местоимение-</a:t>
            </a:r>
          </a:p>
          <a:p>
            <a:pPr algn="ctr">
              <a:defRPr/>
            </a:pPr>
            <a:r>
              <a:rPr lang="ru-RU" b="1" dirty="0"/>
              <a:t>Прилагательное </a:t>
            </a:r>
          </a:p>
          <a:p>
            <a:pPr algn="ctr">
              <a:defRPr/>
            </a:pPr>
            <a:r>
              <a:rPr lang="ru-RU" b="1" dirty="0"/>
              <a:t>Причастие.</a:t>
            </a:r>
          </a:p>
        </p:txBody>
      </p:sp>
      <p:sp>
        <p:nvSpPr>
          <p:cNvPr id="7" name="Выноска со стрелкой вверх 6"/>
          <p:cNvSpPr/>
          <p:nvPr/>
        </p:nvSpPr>
        <p:spPr>
          <a:xfrm>
            <a:off x="6011863" y="2781300"/>
            <a:ext cx="2293937" cy="3311525"/>
          </a:xfrm>
          <a:prstGeom prst="upArrowCallou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Наречие</a:t>
            </a:r>
          </a:p>
          <a:p>
            <a:pPr algn="ctr">
              <a:defRPr/>
            </a:pPr>
            <a:r>
              <a:rPr lang="ru-RU" b="1" dirty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Деепричастие.</a:t>
            </a:r>
          </a:p>
          <a:p>
            <a:pPr algn="ctr">
              <a:defRPr/>
            </a:pPr>
            <a:r>
              <a:rPr lang="ru-RU" b="1" dirty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Местоимение-деепричастие</a:t>
            </a:r>
          </a:p>
          <a:p>
            <a:pPr algn="ctr">
              <a:defRPr/>
            </a:pPr>
            <a:r>
              <a:rPr lang="ru-RU" b="1" dirty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Инфинитив.</a:t>
            </a:r>
          </a:p>
        </p:txBody>
      </p:sp>
      <p:sp>
        <p:nvSpPr>
          <p:cNvPr id="8" name="Выноска со стрелкой вверх 7"/>
          <p:cNvSpPr/>
          <p:nvPr/>
        </p:nvSpPr>
        <p:spPr>
          <a:xfrm>
            <a:off x="3200400" y="2743200"/>
            <a:ext cx="2362200" cy="3422650"/>
          </a:xfrm>
          <a:prstGeom prst="upArrowCallou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Имя существительное</a:t>
            </a:r>
          </a:p>
          <a:p>
            <a:pPr algn="ctr">
              <a:defRPr/>
            </a:pPr>
            <a:r>
              <a:rPr lang="ru-RU" b="1" dirty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Местоимение-</a:t>
            </a:r>
          </a:p>
          <a:p>
            <a:pPr algn="ctr">
              <a:defRPr/>
            </a:pPr>
            <a:r>
              <a:rPr lang="ru-RU" b="1" dirty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Существительное</a:t>
            </a:r>
          </a:p>
          <a:p>
            <a:pPr algn="ctr">
              <a:defRPr/>
            </a:pPr>
            <a:r>
              <a:rPr lang="ru-RU" b="1" dirty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Словосочетание</a:t>
            </a:r>
          </a:p>
          <a:p>
            <a:pPr algn="ctr">
              <a:defRPr/>
            </a:pP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" grpId="0" animBg="1"/>
      <p:bldP spid="8" grpId="0" animBg="1"/>
    </p:bldLst>
  </p:timing>
</p:sld>
</file>

<file path=ppt/theme/theme1.xml><?xml version="1.0" encoding="utf-8"?>
<a:theme xmlns:a="http://schemas.openxmlformats.org/drawingml/2006/main" name="Круги">
  <a:themeElements>
    <a:clrScheme name="Круги 3">
      <a:dk1>
        <a:srgbClr val="008AE8"/>
      </a:dk1>
      <a:lt1>
        <a:srgbClr val="FFFFFF"/>
      </a:lt1>
      <a:dk2>
        <a:srgbClr val="0068AE"/>
      </a:dk2>
      <a:lt2>
        <a:srgbClr val="CCECFF"/>
      </a:lt2>
      <a:accent1>
        <a:srgbClr val="009999"/>
      </a:accent1>
      <a:accent2>
        <a:srgbClr val="0088E4"/>
      </a:accent2>
      <a:accent3>
        <a:srgbClr val="AAB9D3"/>
      </a:accent3>
      <a:accent4>
        <a:srgbClr val="DADADA"/>
      </a:accent4>
      <a:accent5>
        <a:srgbClr val="AACACA"/>
      </a:accent5>
      <a:accent6>
        <a:srgbClr val="007BCF"/>
      </a:accent6>
      <a:hlink>
        <a:srgbClr val="99FF99"/>
      </a:hlink>
      <a:folHlink>
        <a:srgbClr val="AFE1FF"/>
      </a:folHlink>
    </a:clrScheme>
    <a:fontScheme name="Круги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Круги 1">
        <a:dk1>
          <a:srgbClr val="2B2B85"/>
        </a:dk1>
        <a:lt1>
          <a:srgbClr val="FFFFFF"/>
        </a:lt1>
        <a:dk2>
          <a:srgbClr val="00254A"/>
        </a:dk2>
        <a:lt2>
          <a:srgbClr val="C0C0C0"/>
        </a:lt2>
        <a:accent1>
          <a:srgbClr val="0099FF"/>
        </a:accent1>
        <a:accent2>
          <a:srgbClr val="006699"/>
        </a:accent2>
        <a:accent3>
          <a:srgbClr val="AAACB1"/>
        </a:accent3>
        <a:accent4>
          <a:srgbClr val="DADADA"/>
        </a:accent4>
        <a:accent5>
          <a:srgbClr val="AACAFF"/>
        </a:accent5>
        <a:accent6>
          <a:srgbClr val="005C8A"/>
        </a:accent6>
        <a:hlink>
          <a:srgbClr val="99CCFF"/>
        </a:hlink>
        <a:folHlink>
          <a:srgbClr val="8F8FB5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2">
        <a:dk1>
          <a:srgbClr val="3B4B5D"/>
        </a:dk1>
        <a:lt1>
          <a:srgbClr val="FFFFFF"/>
        </a:lt1>
        <a:dk2>
          <a:srgbClr val="466886"/>
        </a:dk2>
        <a:lt2>
          <a:srgbClr val="CCECFF"/>
        </a:lt2>
        <a:accent1>
          <a:srgbClr val="6D9D97"/>
        </a:accent1>
        <a:accent2>
          <a:srgbClr val="53718C"/>
        </a:accent2>
        <a:accent3>
          <a:srgbClr val="B0B9C3"/>
        </a:accent3>
        <a:accent4>
          <a:srgbClr val="DADADA"/>
        </a:accent4>
        <a:accent5>
          <a:srgbClr val="BACCC9"/>
        </a:accent5>
        <a:accent6>
          <a:srgbClr val="4A667E"/>
        </a:accent6>
        <a:hlink>
          <a:srgbClr val="99CCFF"/>
        </a:hlink>
        <a:folHlink>
          <a:srgbClr val="A97CF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3">
        <a:dk1>
          <a:srgbClr val="008AE8"/>
        </a:dk1>
        <a:lt1>
          <a:srgbClr val="FFFFFF"/>
        </a:lt1>
        <a:dk2>
          <a:srgbClr val="0068AE"/>
        </a:dk2>
        <a:lt2>
          <a:srgbClr val="CCECFF"/>
        </a:lt2>
        <a:accent1>
          <a:srgbClr val="009999"/>
        </a:accent1>
        <a:accent2>
          <a:srgbClr val="0088E4"/>
        </a:accent2>
        <a:accent3>
          <a:srgbClr val="AAB9D3"/>
        </a:accent3>
        <a:accent4>
          <a:srgbClr val="DADADA"/>
        </a:accent4>
        <a:accent5>
          <a:srgbClr val="AACACA"/>
        </a:accent5>
        <a:accent6>
          <a:srgbClr val="007BCF"/>
        </a:accent6>
        <a:hlink>
          <a:srgbClr val="99FF99"/>
        </a:hlink>
        <a:folHlink>
          <a:srgbClr val="AFE1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4">
        <a:dk1>
          <a:srgbClr val="9B69FF"/>
        </a:dk1>
        <a:lt1>
          <a:srgbClr val="FFFFFF"/>
        </a:lt1>
        <a:dk2>
          <a:srgbClr val="666699"/>
        </a:dk2>
        <a:lt2>
          <a:srgbClr val="D9D9FF"/>
        </a:lt2>
        <a:accent1>
          <a:srgbClr val="66CCFF"/>
        </a:accent1>
        <a:accent2>
          <a:srgbClr val="9966FF"/>
        </a:accent2>
        <a:accent3>
          <a:srgbClr val="B8B8CA"/>
        </a:accent3>
        <a:accent4>
          <a:srgbClr val="DADADA"/>
        </a:accent4>
        <a:accent5>
          <a:srgbClr val="B8E2FF"/>
        </a:accent5>
        <a:accent6>
          <a:srgbClr val="8A5CE7"/>
        </a:accent6>
        <a:hlink>
          <a:srgbClr val="0099CC"/>
        </a:hlink>
        <a:folHlink>
          <a:srgbClr val="0033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5">
        <a:dk1>
          <a:srgbClr val="008080"/>
        </a:dk1>
        <a:lt1>
          <a:srgbClr val="FFFFFF"/>
        </a:lt1>
        <a:dk2>
          <a:srgbClr val="006666"/>
        </a:dk2>
        <a:lt2>
          <a:srgbClr val="FFFFCC"/>
        </a:lt2>
        <a:accent1>
          <a:srgbClr val="0099FF"/>
        </a:accent1>
        <a:accent2>
          <a:srgbClr val="008080"/>
        </a:accent2>
        <a:accent3>
          <a:srgbClr val="AAB8B8"/>
        </a:accent3>
        <a:accent4>
          <a:srgbClr val="DADADA"/>
        </a:accent4>
        <a:accent5>
          <a:srgbClr val="AACAFF"/>
        </a:accent5>
        <a:accent6>
          <a:srgbClr val="007373"/>
        </a:accent6>
        <a:hlink>
          <a:srgbClr val="1ACE9F"/>
        </a:hlink>
        <a:folHlink>
          <a:srgbClr val="A5B5C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6">
        <a:dk1>
          <a:srgbClr val="CDD9D1"/>
        </a:dk1>
        <a:lt1>
          <a:srgbClr val="FFFFFF"/>
        </a:lt1>
        <a:dk2>
          <a:srgbClr val="A3BBA9"/>
        </a:dk2>
        <a:lt2>
          <a:srgbClr val="007D80"/>
        </a:lt2>
        <a:accent1>
          <a:srgbClr val="9CA8A4"/>
        </a:accent1>
        <a:accent2>
          <a:srgbClr val="CBD7CE"/>
        </a:accent2>
        <a:accent3>
          <a:srgbClr val="CEDAD1"/>
        </a:accent3>
        <a:accent4>
          <a:srgbClr val="DADADA"/>
        </a:accent4>
        <a:accent5>
          <a:srgbClr val="CBD1CF"/>
        </a:accent5>
        <a:accent6>
          <a:srgbClr val="B8C3BA"/>
        </a:accent6>
        <a:hlink>
          <a:srgbClr val="009900"/>
        </a:hlink>
        <a:folHlink>
          <a:srgbClr val="0099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7">
        <a:dk1>
          <a:srgbClr val="686B5D"/>
        </a:dk1>
        <a:lt1>
          <a:srgbClr val="DCDAD0"/>
        </a:lt1>
        <a:dk2>
          <a:srgbClr val="525040"/>
        </a:dk2>
        <a:lt2>
          <a:srgbClr val="D3D2A6"/>
        </a:lt2>
        <a:accent1>
          <a:srgbClr val="5D8770"/>
        </a:accent1>
        <a:accent2>
          <a:srgbClr val="686B5D"/>
        </a:accent2>
        <a:accent3>
          <a:srgbClr val="B3B3AF"/>
        </a:accent3>
        <a:accent4>
          <a:srgbClr val="BCBAB1"/>
        </a:accent4>
        <a:accent5>
          <a:srgbClr val="B6C3BB"/>
        </a:accent5>
        <a:accent6>
          <a:srgbClr val="5E6053"/>
        </a:accent6>
        <a:hlink>
          <a:srgbClr val="85B7A9"/>
        </a:hlink>
        <a:folHlink>
          <a:srgbClr val="B8936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8">
        <a:dk1>
          <a:srgbClr val="000000"/>
        </a:dk1>
        <a:lt1>
          <a:srgbClr val="EAEAEA"/>
        </a:lt1>
        <a:dk2>
          <a:srgbClr val="000000"/>
        </a:dk2>
        <a:lt2>
          <a:srgbClr val="B2B2B2"/>
        </a:lt2>
        <a:accent1>
          <a:srgbClr val="A4BCC4"/>
        </a:accent1>
        <a:accent2>
          <a:srgbClr val="FFFFFF"/>
        </a:accent2>
        <a:accent3>
          <a:srgbClr val="F3F3F3"/>
        </a:accent3>
        <a:accent4>
          <a:srgbClr val="000000"/>
        </a:accent4>
        <a:accent5>
          <a:srgbClr val="CFDADE"/>
        </a:accent5>
        <a:accent6>
          <a:srgbClr val="E7E7E7"/>
        </a:accent6>
        <a:hlink>
          <a:srgbClr val="0066FF"/>
        </a:hlink>
        <a:folHlink>
          <a:srgbClr val="00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руги 9">
        <a:dk1>
          <a:srgbClr val="000000"/>
        </a:dk1>
        <a:lt1>
          <a:srgbClr val="D7D1B9"/>
        </a:lt1>
        <a:dk2>
          <a:srgbClr val="B39257"/>
        </a:dk2>
        <a:lt2>
          <a:srgbClr val="B1A887"/>
        </a:lt2>
        <a:accent1>
          <a:srgbClr val="FFCC66"/>
        </a:accent1>
        <a:accent2>
          <a:srgbClr val="E6E3AC"/>
        </a:accent2>
        <a:accent3>
          <a:srgbClr val="E8E5D9"/>
        </a:accent3>
        <a:accent4>
          <a:srgbClr val="000000"/>
        </a:accent4>
        <a:accent5>
          <a:srgbClr val="FFE2B8"/>
        </a:accent5>
        <a:accent6>
          <a:srgbClr val="D0CE9B"/>
        </a:accent6>
        <a:hlink>
          <a:srgbClr val="666633"/>
        </a:hlink>
        <a:folHlink>
          <a:srgbClr val="9C98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Ripple</Template>
  <TotalTime>869</TotalTime>
  <Words>614</Words>
  <Application>Microsoft Office PowerPoint</Application>
  <PresentationFormat>Экран (4:3)</PresentationFormat>
  <Paragraphs>183</Paragraphs>
  <Slides>20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Круги</vt:lpstr>
      <vt:lpstr>Определите тему урока</vt:lpstr>
      <vt:lpstr>ОЦЕНИТЕ СВОИ ЗНАНИЯ</vt:lpstr>
      <vt:lpstr>ОПРЕДЕЛЯЕМСЯ В ПОНЯТИЯХ</vt:lpstr>
      <vt:lpstr>ОПРЕДЕЛЯЕМСЯ В ПОНЯТИЯХ</vt:lpstr>
      <vt:lpstr>Распределите словосочетания  на 3 группы по главному слову</vt:lpstr>
      <vt:lpstr>Проверяем</vt:lpstr>
      <vt:lpstr>ТИПЫ СВЯЗЕЙ</vt:lpstr>
      <vt:lpstr>согласование  управление  примыкание</vt:lpstr>
      <vt:lpstr>Зависимые слова</vt:lpstr>
      <vt:lpstr>Заполните таблицу</vt:lpstr>
      <vt:lpstr>Проверяем.</vt:lpstr>
      <vt:lpstr>Потренируемся …</vt:lpstr>
      <vt:lpstr>Потренируемся …</vt:lpstr>
      <vt:lpstr>Потренируемся …</vt:lpstr>
      <vt:lpstr>Потренируемся …</vt:lpstr>
      <vt:lpstr>Потренируемся …</vt:lpstr>
      <vt:lpstr>Потренируемся …</vt:lpstr>
      <vt:lpstr>Слайд 18</vt:lpstr>
      <vt:lpstr>ОЦЕНИТЕ СВОИ ЗНАНИЯ</vt:lpstr>
      <vt:lpstr>Слайд 20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user</cp:lastModifiedBy>
  <cp:revision>13</cp:revision>
  <cp:lastPrinted>1601-01-01T00:00:00Z</cp:lastPrinted>
  <dcterms:created xsi:type="dcterms:W3CDTF">1601-01-01T00:00:00Z</dcterms:created>
  <dcterms:modified xsi:type="dcterms:W3CDTF">2017-04-04T07:24:00Z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