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2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99"/>
    <a:srgbClr val="FF99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07" d="100"/>
          <a:sy n="107" d="100"/>
        </p:scale>
        <p:origin x="-84" y="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FB2FB53-67F7-4AEF-B93E-520E90386BFA}" type="doc">
      <dgm:prSet loTypeId="urn:microsoft.com/office/officeart/2005/8/layout/cycle2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4C1FBA83-EDFB-486F-A69A-ECEC8427D2C9}">
      <dgm:prSet custT="1">
        <dgm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dgm:style>
      </dgm:prSet>
      <dgm:spPr>
        <a:effectLst>
          <a:glow rad="228600">
            <a:schemeClr val="accent4">
              <a:satMod val="175000"/>
              <a:alpha val="40000"/>
            </a:schemeClr>
          </a:glow>
        </a:effectLst>
      </dgm:spPr>
      <dgm:t>
        <a:bodyPr/>
        <a:lstStyle/>
        <a:p>
          <a:pPr algn="ctr" rtl="0"/>
          <a:r>
            <a:rPr lang="ru-RU" sz="2000" b="1" dirty="0" smtClean="0">
              <a:latin typeface="Times New Roman" pitchFamily="18" charset="0"/>
              <a:cs typeface="Times New Roman" pitchFamily="18" charset="0"/>
            </a:rPr>
            <a:t>месторасположение</a:t>
          </a:r>
          <a:endParaRPr lang="ru-RU" sz="2000" b="1" dirty="0">
            <a:latin typeface="Times New Roman" pitchFamily="18" charset="0"/>
            <a:cs typeface="Times New Roman" pitchFamily="18" charset="0"/>
          </a:endParaRPr>
        </a:p>
      </dgm:t>
    </dgm:pt>
    <dgm:pt modelId="{421C8A21-3C62-4D46-8840-9C0E991FE8D0}" type="parTrans" cxnId="{F84BC322-F56D-413C-ABA8-3A80E9510500}">
      <dgm:prSet/>
      <dgm:spPr/>
      <dgm:t>
        <a:bodyPr/>
        <a:lstStyle/>
        <a:p>
          <a:endParaRPr lang="ru-RU"/>
        </a:p>
      </dgm:t>
    </dgm:pt>
    <dgm:pt modelId="{7B47A15C-4F18-4D7A-BF0E-B21D74213AE4}" type="sibTrans" cxnId="{F84BC322-F56D-413C-ABA8-3A80E9510500}">
      <dgm:prSet custT="1">
        <dgm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dgm:style>
      </dgm:prSet>
      <dgm:spPr/>
      <dgm:t>
        <a:bodyPr/>
        <a:lstStyle/>
        <a:p>
          <a:endParaRPr lang="ru-RU" sz="2000" b="1">
            <a:latin typeface="Times New Roman" pitchFamily="18" charset="0"/>
            <a:cs typeface="Times New Roman" pitchFamily="18" charset="0"/>
          </a:endParaRPr>
        </a:p>
      </dgm:t>
    </dgm:pt>
    <dgm:pt modelId="{C7AD6E98-A750-4871-BE3C-1DCE728128B6}">
      <dgm:prSet custT="1">
        <dgm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dgm:style>
      </dgm:prSet>
      <dgm:spPr>
        <a:effectLst>
          <a:glow rad="228600">
            <a:schemeClr val="accent4">
              <a:satMod val="175000"/>
              <a:alpha val="40000"/>
            </a:schemeClr>
          </a:glow>
        </a:effectLst>
      </dgm:spPr>
      <dgm:t>
        <a:bodyPr/>
        <a:lstStyle/>
        <a:p>
          <a:pPr algn="ctr" rtl="0"/>
          <a:r>
            <a:rPr lang="ru-RU" sz="2000" b="1" dirty="0" smtClean="0">
              <a:latin typeface="Times New Roman" pitchFamily="18" charset="0"/>
              <a:cs typeface="Times New Roman" pitchFamily="18" charset="0"/>
            </a:rPr>
            <a:t>демографическо-социальный</a:t>
          </a:r>
          <a:endParaRPr lang="ru-RU" sz="2000" b="1" dirty="0">
            <a:latin typeface="Times New Roman" pitchFamily="18" charset="0"/>
            <a:cs typeface="Times New Roman" pitchFamily="18" charset="0"/>
          </a:endParaRPr>
        </a:p>
      </dgm:t>
    </dgm:pt>
    <dgm:pt modelId="{0EB95F24-5710-4138-AB70-FFBABD0D6D0C}" type="parTrans" cxnId="{E279FCE4-0B83-4EB7-B604-462E2EBDE8CE}">
      <dgm:prSet/>
      <dgm:spPr/>
      <dgm:t>
        <a:bodyPr/>
        <a:lstStyle/>
        <a:p>
          <a:endParaRPr lang="ru-RU"/>
        </a:p>
      </dgm:t>
    </dgm:pt>
    <dgm:pt modelId="{CB63B87C-5CB6-4453-A3A8-39F7395077D1}" type="sibTrans" cxnId="{E279FCE4-0B83-4EB7-B604-462E2EBDE8CE}">
      <dgm:prSet custT="1">
        <dgm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dgm:style>
      </dgm:prSet>
      <dgm:spPr/>
      <dgm:t>
        <a:bodyPr/>
        <a:lstStyle/>
        <a:p>
          <a:endParaRPr lang="ru-RU" sz="2000" b="1">
            <a:latin typeface="Times New Roman" pitchFamily="18" charset="0"/>
            <a:cs typeface="Times New Roman" pitchFamily="18" charset="0"/>
          </a:endParaRPr>
        </a:p>
      </dgm:t>
    </dgm:pt>
    <dgm:pt modelId="{9577939A-2E30-4290-939F-70F26949B4F1}">
      <dgm:prSet custT="1">
        <dgm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dgm:style>
      </dgm:prSet>
      <dgm:spPr>
        <a:effectLst>
          <a:glow rad="228600">
            <a:schemeClr val="accent4">
              <a:satMod val="175000"/>
              <a:alpha val="40000"/>
            </a:schemeClr>
          </a:glow>
        </a:effectLst>
      </dgm:spPr>
      <dgm:t>
        <a:bodyPr/>
        <a:lstStyle/>
        <a:p>
          <a:pPr rtl="0"/>
          <a:r>
            <a:rPr lang="ru-RU" sz="2000" b="1" dirty="0" smtClean="0">
              <a:latin typeface="Times New Roman" pitchFamily="18" charset="0"/>
              <a:cs typeface="Times New Roman" pitchFamily="18" charset="0"/>
            </a:rPr>
            <a:t>численность</a:t>
          </a:r>
          <a:endParaRPr lang="ru-RU" sz="2000" b="1" dirty="0">
            <a:latin typeface="Times New Roman" pitchFamily="18" charset="0"/>
            <a:cs typeface="Times New Roman" pitchFamily="18" charset="0"/>
          </a:endParaRPr>
        </a:p>
      </dgm:t>
    </dgm:pt>
    <dgm:pt modelId="{81802B4B-B8EB-4DD7-B50E-428F32FBCF18}" type="parTrans" cxnId="{9E07D093-B0DB-47C1-B3F1-A5E4006AE149}">
      <dgm:prSet/>
      <dgm:spPr/>
      <dgm:t>
        <a:bodyPr/>
        <a:lstStyle/>
        <a:p>
          <a:endParaRPr lang="ru-RU"/>
        </a:p>
      </dgm:t>
    </dgm:pt>
    <dgm:pt modelId="{0893B05D-1505-4143-9BA6-BBEAE8E6D218}" type="sibTrans" cxnId="{9E07D093-B0DB-47C1-B3F1-A5E4006AE149}">
      <dgm:prSet custT="1">
        <dgm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dgm:style>
      </dgm:prSet>
      <dgm:spPr/>
      <dgm:t>
        <a:bodyPr/>
        <a:lstStyle/>
        <a:p>
          <a:endParaRPr lang="ru-RU" sz="2000" b="1">
            <a:latin typeface="Times New Roman" pitchFamily="18" charset="0"/>
            <a:cs typeface="Times New Roman" pitchFamily="18" charset="0"/>
          </a:endParaRPr>
        </a:p>
      </dgm:t>
    </dgm:pt>
    <dgm:pt modelId="{4736E34F-A9C0-471E-A1C9-A41EE6D88234}">
      <dgm:prSet custT="1">
        <dgm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dgm:style>
      </dgm:prSet>
      <dgm:spPr>
        <a:effectLst>
          <a:glow rad="228600">
            <a:schemeClr val="accent4">
              <a:satMod val="175000"/>
              <a:alpha val="40000"/>
            </a:schemeClr>
          </a:glow>
        </a:effectLst>
      </dgm:spPr>
      <dgm:t>
        <a:bodyPr/>
        <a:lstStyle/>
        <a:p>
          <a:pPr algn="ctr" rtl="0"/>
          <a:r>
            <a:rPr lang="ru-RU" sz="1800" b="1" dirty="0" smtClean="0">
              <a:latin typeface="Times New Roman" pitchFamily="18" charset="0"/>
              <a:cs typeface="Times New Roman" pitchFamily="18" charset="0"/>
            </a:rPr>
            <a:t>подразделения</a:t>
          </a:r>
          <a:endParaRPr lang="ru-RU" sz="1800" b="1" dirty="0">
            <a:latin typeface="Times New Roman" pitchFamily="18" charset="0"/>
            <a:cs typeface="Times New Roman" pitchFamily="18" charset="0"/>
          </a:endParaRPr>
        </a:p>
      </dgm:t>
    </dgm:pt>
    <dgm:pt modelId="{74DD022B-0790-4431-BF97-7F30B81442C6}" type="parTrans" cxnId="{55501FA4-08EC-4E2F-949F-1BEF883617BD}">
      <dgm:prSet/>
      <dgm:spPr/>
      <dgm:t>
        <a:bodyPr/>
        <a:lstStyle/>
        <a:p>
          <a:endParaRPr lang="ru-RU"/>
        </a:p>
      </dgm:t>
    </dgm:pt>
    <dgm:pt modelId="{EDFD4464-A4DA-4BBA-8ED4-CFABE24B795A}" type="sibTrans" cxnId="{55501FA4-08EC-4E2F-949F-1BEF883617BD}">
      <dgm:prSet custT="1">
        <dgm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dgm:style>
      </dgm:prSet>
      <dgm:spPr/>
      <dgm:t>
        <a:bodyPr/>
        <a:lstStyle/>
        <a:p>
          <a:endParaRPr lang="ru-RU" sz="2000" b="1">
            <a:latin typeface="Times New Roman" pitchFamily="18" charset="0"/>
            <a:cs typeface="Times New Roman" pitchFamily="18" charset="0"/>
          </a:endParaRPr>
        </a:p>
      </dgm:t>
    </dgm:pt>
    <dgm:pt modelId="{C9A7A6B6-CC4A-4F34-A446-12EE84A62EB4}">
      <dgm:prSet custT="1">
        <dgm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dgm:style>
      </dgm:prSet>
      <dgm:spPr>
        <a:effectLst>
          <a:glow rad="228600">
            <a:schemeClr val="accent4">
              <a:satMod val="175000"/>
              <a:alpha val="40000"/>
            </a:schemeClr>
          </a:glow>
        </a:effectLst>
      </dgm:spPr>
      <dgm:t>
        <a:bodyPr/>
        <a:lstStyle/>
        <a:p>
          <a:pPr algn="ctr" rtl="0"/>
          <a:r>
            <a:rPr lang="ru-RU" sz="2000" b="1" dirty="0" smtClean="0">
              <a:latin typeface="Times New Roman" pitchFamily="18" charset="0"/>
              <a:cs typeface="Times New Roman" pitchFamily="18" charset="0"/>
            </a:rPr>
            <a:t>состав</a:t>
          </a:r>
          <a:endParaRPr lang="ru-RU" sz="2000" b="1" dirty="0">
            <a:latin typeface="Times New Roman" pitchFamily="18" charset="0"/>
            <a:cs typeface="Times New Roman" pitchFamily="18" charset="0"/>
          </a:endParaRPr>
        </a:p>
      </dgm:t>
    </dgm:pt>
    <dgm:pt modelId="{2559005E-2024-40CD-976A-444907092163}" type="sibTrans" cxnId="{8D2EE61C-CC04-4ABF-B817-8F36C60A1309}">
      <dgm:prSet custT="1">
        <dgm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dgm:style>
      </dgm:prSet>
      <dgm:spPr/>
      <dgm:t>
        <a:bodyPr/>
        <a:lstStyle/>
        <a:p>
          <a:endParaRPr lang="ru-RU" sz="2000" b="1">
            <a:latin typeface="Times New Roman" pitchFamily="18" charset="0"/>
            <a:cs typeface="Times New Roman" pitchFamily="18" charset="0"/>
          </a:endParaRPr>
        </a:p>
      </dgm:t>
    </dgm:pt>
    <dgm:pt modelId="{A451874F-F952-4C5F-AE83-C73A66E26B0A}" type="parTrans" cxnId="{8D2EE61C-CC04-4ABF-B817-8F36C60A1309}">
      <dgm:prSet/>
      <dgm:spPr/>
      <dgm:t>
        <a:bodyPr/>
        <a:lstStyle/>
        <a:p>
          <a:endParaRPr lang="ru-RU"/>
        </a:p>
      </dgm:t>
    </dgm:pt>
    <dgm:pt modelId="{FC83B3C5-2837-4B9C-802C-8772F1B5772B}" type="pres">
      <dgm:prSet presAssocID="{BFB2FB53-67F7-4AEF-B93E-520E90386BFA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488FB38-8F4F-4FFF-9E21-C19194D9F152}" type="pres">
      <dgm:prSet presAssocID="{4C1FBA83-EDFB-486F-A69A-ECEC8427D2C9}" presName="node" presStyleLbl="node1" presStyleIdx="0" presStyleCnt="5" custScaleX="124531" custScaleY="115519" custRadScaleRad="100566" custRadScaleInc="-137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3400844-E9BC-49B0-A305-54B2595D7E86}" type="pres">
      <dgm:prSet presAssocID="{7B47A15C-4F18-4D7A-BF0E-B21D74213AE4}" presName="sibTrans" presStyleLbl="sibTrans2D1" presStyleIdx="0" presStyleCnt="5"/>
      <dgm:spPr/>
      <dgm:t>
        <a:bodyPr/>
        <a:lstStyle/>
        <a:p>
          <a:endParaRPr lang="ru-RU"/>
        </a:p>
      </dgm:t>
    </dgm:pt>
    <dgm:pt modelId="{F7A813DC-4C1E-4A57-98CF-6C3069053F09}" type="pres">
      <dgm:prSet presAssocID="{7B47A15C-4F18-4D7A-BF0E-B21D74213AE4}" presName="connectorText" presStyleLbl="sibTrans2D1" presStyleIdx="0" presStyleCnt="5"/>
      <dgm:spPr/>
      <dgm:t>
        <a:bodyPr/>
        <a:lstStyle/>
        <a:p>
          <a:endParaRPr lang="ru-RU"/>
        </a:p>
      </dgm:t>
    </dgm:pt>
    <dgm:pt modelId="{F7D140DF-9DBF-4243-B349-51BD12328C3A}" type="pres">
      <dgm:prSet presAssocID="{C7AD6E98-A750-4871-BE3C-1DCE728128B6}" presName="node" presStyleLbl="node1" presStyleIdx="1" presStyleCnt="5" custScaleX="125803" custScaleY="107442" custRadScaleRad="131405" custRadScaleInc="1324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6572E75-604A-4E2C-A801-435F692121EB}" type="pres">
      <dgm:prSet presAssocID="{CB63B87C-5CB6-4453-A3A8-39F7395077D1}" presName="sibTrans" presStyleLbl="sibTrans2D1" presStyleIdx="1" presStyleCnt="5" custScaleX="120757"/>
      <dgm:spPr/>
      <dgm:t>
        <a:bodyPr/>
        <a:lstStyle/>
        <a:p>
          <a:endParaRPr lang="ru-RU"/>
        </a:p>
      </dgm:t>
    </dgm:pt>
    <dgm:pt modelId="{7038F5FF-6034-44F7-A3B9-63ED9CDFA4AF}" type="pres">
      <dgm:prSet presAssocID="{CB63B87C-5CB6-4453-A3A8-39F7395077D1}" presName="connectorText" presStyleLbl="sibTrans2D1" presStyleIdx="1" presStyleCnt="5"/>
      <dgm:spPr/>
      <dgm:t>
        <a:bodyPr/>
        <a:lstStyle/>
        <a:p>
          <a:endParaRPr lang="ru-RU"/>
        </a:p>
      </dgm:t>
    </dgm:pt>
    <dgm:pt modelId="{3BE41234-0B2B-4F48-B85E-E35E4BD9D79B}" type="pres">
      <dgm:prSet presAssocID="{C9A7A6B6-CC4A-4F34-A446-12EE84A62EB4}" presName="node" presStyleLbl="node1" presStyleIdx="2" presStyleCnt="5" custScaleX="125899" custScaleY="114883" custRadScaleRad="105888" custRadScaleInc="-1865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EF9A2CC-22F1-47E7-BD57-B9C1796D8778}" type="pres">
      <dgm:prSet presAssocID="{2559005E-2024-40CD-976A-444907092163}" presName="sibTrans" presStyleLbl="sibTrans2D1" presStyleIdx="2" presStyleCnt="5"/>
      <dgm:spPr/>
      <dgm:t>
        <a:bodyPr/>
        <a:lstStyle/>
        <a:p>
          <a:endParaRPr lang="ru-RU"/>
        </a:p>
      </dgm:t>
    </dgm:pt>
    <dgm:pt modelId="{5070982B-EEC4-42A9-A63A-179470440AE9}" type="pres">
      <dgm:prSet presAssocID="{2559005E-2024-40CD-976A-444907092163}" presName="connectorText" presStyleLbl="sibTrans2D1" presStyleIdx="2" presStyleCnt="5"/>
      <dgm:spPr/>
      <dgm:t>
        <a:bodyPr/>
        <a:lstStyle/>
        <a:p>
          <a:endParaRPr lang="ru-RU"/>
        </a:p>
      </dgm:t>
    </dgm:pt>
    <dgm:pt modelId="{0FCBA55D-CA4C-42FF-A36A-F4C28A91FAD6}" type="pres">
      <dgm:prSet presAssocID="{9577939A-2E30-4290-939F-70F26949B4F1}" presName="node" presStyleLbl="node1" presStyleIdx="3" presStyleCnt="5" custScaleX="122808" custScaleY="115837" custRadScaleRad="110563" custRadScaleInc="1896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D46FAEF-4363-4D6C-A045-A6BFA715DAF1}" type="pres">
      <dgm:prSet presAssocID="{0893B05D-1505-4143-9BA6-BBEAE8E6D218}" presName="sibTrans" presStyleLbl="sibTrans2D1" presStyleIdx="3" presStyleCnt="5" custScaleX="140725"/>
      <dgm:spPr/>
      <dgm:t>
        <a:bodyPr/>
        <a:lstStyle/>
        <a:p>
          <a:endParaRPr lang="ru-RU"/>
        </a:p>
      </dgm:t>
    </dgm:pt>
    <dgm:pt modelId="{FFBEAC62-3ECB-4B38-B16F-170DD73A00B2}" type="pres">
      <dgm:prSet presAssocID="{0893B05D-1505-4143-9BA6-BBEAE8E6D218}" presName="connectorText" presStyleLbl="sibTrans2D1" presStyleIdx="3" presStyleCnt="5"/>
      <dgm:spPr/>
      <dgm:t>
        <a:bodyPr/>
        <a:lstStyle/>
        <a:p>
          <a:endParaRPr lang="ru-RU"/>
        </a:p>
      </dgm:t>
    </dgm:pt>
    <dgm:pt modelId="{31817251-CFE0-43AD-9E3A-DBA9B609EA71}" type="pres">
      <dgm:prSet presAssocID="{4736E34F-A9C0-471E-A1C9-A41EE6D88234}" presName="node" presStyleLbl="node1" presStyleIdx="4" presStyleCnt="5" custScaleX="122553" custScaleY="115804" custRadScaleRad="126185" custRadScaleInc="-1216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DFC1623-6A4C-40C3-BB05-365AFD73718D}" type="pres">
      <dgm:prSet presAssocID="{EDFD4464-A4DA-4BBA-8ED4-CFABE24B795A}" presName="sibTrans" presStyleLbl="sibTrans2D1" presStyleIdx="4" presStyleCnt="5"/>
      <dgm:spPr/>
      <dgm:t>
        <a:bodyPr/>
        <a:lstStyle/>
        <a:p>
          <a:endParaRPr lang="ru-RU"/>
        </a:p>
      </dgm:t>
    </dgm:pt>
    <dgm:pt modelId="{A148690C-A58D-4985-903F-A339FE8B528F}" type="pres">
      <dgm:prSet presAssocID="{EDFD4464-A4DA-4BBA-8ED4-CFABE24B795A}" presName="connectorText" presStyleLbl="sibTrans2D1" presStyleIdx="4" presStyleCnt="5"/>
      <dgm:spPr/>
      <dgm:t>
        <a:bodyPr/>
        <a:lstStyle/>
        <a:p>
          <a:endParaRPr lang="ru-RU"/>
        </a:p>
      </dgm:t>
    </dgm:pt>
  </dgm:ptLst>
  <dgm:cxnLst>
    <dgm:cxn modelId="{8D2EE61C-CC04-4ABF-B817-8F36C60A1309}" srcId="{BFB2FB53-67F7-4AEF-B93E-520E90386BFA}" destId="{C9A7A6B6-CC4A-4F34-A446-12EE84A62EB4}" srcOrd="2" destOrd="0" parTransId="{A451874F-F952-4C5F-AE83-C73A66E26B0A}" sibTransId="{2559005E-2024-40CD-976A-444907092163}"/>
    <dgm:cxn modelId="{55501FA4-08EC-4E2F-949F-1BEF883617BD}" srcId="{BFB2FB53-67F7-4AEF-B93E-520E90386BFA}" destId="{4736E34F-A9C0-471E-A1C9-A41EE6D88234}" srcOrd="4" destOrd="0" parTransId="{74DD022B-0790-4431-BF97-7F30B81442C6}" sibTransId="{EDFD4464-A4DA-4BBA-8ED4-CFABE24B795A}"/>
    <dgm:cxn modelId="{9E07D093-B0DB-47C1-B3F1-A5E4006AE149}" srcId="{BFB2FB53-67F7-4AEF-B93E-520E90386BFA}" destId="{9577939A-2E30-4290-939F-70F26949B4F1}" srcOrd="3" destOrd="0" parTransId="{81802B4B-B8EB-4DD7-B50E-428F32FBCF18}" sibTransId="{0893B05D-1505-4143-9BA6-BBEAE8E6D218}"/>
    <dgm:cxn modelId="{04F1B7D2-8067-472B-9126-3BA045153A9B}" type="presOf" srcId="{C9A7A6B6-CC4A-4F34-A446-12EE84A62EB4}" destId="{3BE41234-0B2B-4F48-B85E-E35E4BD9D79B}" srcOrd="0" destOrd="0" presId="urn:microsoft.com/office/officeart/2005/8/layout/cycle2"/>
    <dgm:cxn modelId="{2FBD99E8-5191-4640-B5A6-9021836FB381}" type="presOf" srcId="{7B47A15C-4F18-4D7A-BF0E-B21D74213AE4}" destId="{F7A813DC-4C1E-4A57-98CF-6C3069053F09}" srcOrd="1" destOrd="0" presId="urn:microsoft.com/office/officeart/2005/8/layout/cycle2"/>
    <dgm:cxn modelId="{385A6E3A-AC9E-4273-BBD7-02A339141EA8}" type="presOf" srcId="{4C1FBA83-EDFB-486F-A69A-ECEC8427D2C9}" destId="{1488FB38-8F4F-4FFF-9E21-C19194D9F152}" srcOrd="0" destOrd="0" presId="urn:microsoft.com/office/officeart/2005/8/layout/cycle2"/>
    <dgm:cxn modelId="{7C2060CC-8E56-44D6-93F0-8F94DA9848DF}" type="presOf" srcId="{2559005E-2024-40CD-976A-444907092163}" destId="{DEF9A2CC-22F1-47E7-BD57-B9C1796D8778}" srcOrd="0" destOrd="0" presId="urn:microsoft.com/office/officeart/2005/8/layout/cycle2"/>
    <dgm:cxn modelId="{94DE3CA7-CE57-4044-9787-F416DD6C998B}" type="presOf" srcId="{CB63B87C-5CB6-4453-A3A8-39F7395077D1}" destId="{96572E75-604A-4E2C-A801-435F692121EB}" srcOrd="0" destOrd="0" presId="urn:microsoft.com/office/officeart/2005/8/layout/cycle2"/>
    <dgm:cxn modelId="{F12BFF2D-E1BE-419A-A35D-E6FAB262F3CC}" type="presOf" srcId="{0893B05D-1505-4143-9BA6-BBEAE8E6D218}" destId="{FFBEAC62-3ECB-4B38-B16F-170DD73A00B2}" srcOrd="1" destOrd="0" presId="urn:microsoft.com/office/officeart/2005/8/layout/cycle2"/>
    <dgm:cxn modelId="{3C6D869C-B80A-45C5-870E-642B96953BA1}" type="presOf" srcId="{CB63B87C-5CB6-4453-A3A8-39F7395077D1}" destId="{7038F5FF-6034-44F7-A3B9-63ED9CDFA4AF}" srcOrd="1" destOrd="0" presId="urn:microsoft.com/office/officeart/2005/8/layout/cycle2"/>
    <dgm:cxn modelId="{604520BC-1569-4273-89AE-F02308776842}" type="presOf" srcId="{7B47A15C-4F18-4D7A-BF0E-B21D74213AE4}" destId="{93400844-E9BC-49B0-A305-54B2595D7E86}" srcOrd="0" destOrd="0" presId="urn:microsoft.com/office/officeart/2005/8/layout/cycle2"/>
    <dgm:cxn modelId="{16799D1A-0009-4BD6-9F11-6D4ABEDBA9E8}" type="presOf" srcId="{EDFD4464-A4DA-4BBA-8ED4-CFABE24B795A}" destId="{EDFC1623-6A4C-40C3-BB05-365AFD73718D}" srcOrd="0" destOrd="0" presId="urn:microsoft.com/office/officeart/2005/8/layout/cycle2"/>
    <dgm:cxn modelId="{C73AB368-7382-451D-A42A-EAAA2F1AA8CE}" type="presOf" srcId="{9577939A-2E30-4290-939F-70F26949B4F1}" destId="{0FCBA55D-CA4C-42FF-A36A-F4C28A91FAD6}" srcOrd="0" destOrd="0" presId="urn:microsoft.com/office/officeart/2005/8/layout/cycle2"/>
    <dgm:cxn modelId="{F84BC322-F56D-413C-ABA8-3A80E9510500}" srcId="{BFB2FB53-67F7-4AEF-B93E-520E90386BFA}" destId="{4C1FBA83-EDFB-486F-A69A-ECEC8427D2C9}" srcOrd="0" destOrd="0" parTransId="{421C8A21-3C62-4D46-8840-9C0E991FE8D0}" sibTransId="{7B47A15C-4F18-4D7A-BF0E-B21D74213AE4}"/>
    <dgm:cxn modelId="{BF4D56AD-750D-4674-A5E4-D99C952F6798}" type="presOf" srcId="{2559005E-2024-40CD-976A-444907092163}" destId="{5070982B-EEC4-42A9-A63A-179470440AE9}" srcOrd="1" destOrd="0" presId="urn:microsoft.com/office/officeart/2005/8/layout/cycle2"/>
    <dgm:cxn modelId="{8DAD98AB-9452-4C1E-BF96-7CD437D2EEF9}" type="presOf" srcId="{4736E34F-A9C0-471E-A1C9-A41EE6D88234}" destId="{31817251-CFE0-43AD-9E3A-DBA9B609EA71}" srcOrd="0" destOrd="0" presId="urn:microsoft.com/office/officeart/2005/8/layout/cycle2"/>
    <dgm:cxn modelId="{E279FCE4-0B83-4EB7-B604-462E2EBDE8CE}" srcId="{BFB2FB53-67F7-4AEF-B93E-520E90386BFA}" destId="{C7AD6E98-A750-4871-BE3C-1DCE728128B6}" srcOrd="1" destOrd="0" parTransId="{0EB95F24-5710-4138-AB70-FFBABD0D6D0C}" sibTransId="{CB63B87C-5CB6-4453-A3A8-39F7395077D1}"/>
    <dgm:cxn modelId="{0068D6DB-A2E5-4FBB-A623-B64C3DD390A7}" type="presOf" srcId="{EDFD4464-A4DA-4BBA-8ED4-CFABE24B795A}" destId="{A148690C-A58D-4985-903F-A339FE8B528F}" srcOrd="1" destOrd="0" presId="urn:microsoft.com/office/officeart/2005/8/layout/cycle2"/>
    <dgm:cxn modelId="{105B22D6-F232-4C5A-A128-387874B8CFE0}" type="presOf" srcId="{BFB2FB53-67F7-4AEF-B93E-520E90386BFA}" destId="{FC83B3C5-2837-4B9C-802C-8772F1B5772B}" srcOrd="0" destOrd="0" presId="urn:microsoft.com/office/officeart/2005/8/layout/cycle2"/>
    <dgm:cxn modelId="{5FED0E32-265A-4BE2-970E-8F857458234F}" type="presOf" srcId="{C7AD6E98-A750-4871-BE3C-1DCE728128B6}" destId="{F7D140DF-9DBF-4243-B349-51BD12328C3A}" srcOrd="0" destOrd="0" presId="urn:microsoft.com/office/officeart/2005/8/layout/cycle2"/>
    <dgm:cxn modelId="{3E43C009-A176-45AF-84D6-976061B95084}" type="presOf" srcId="{0893B05D-1505-4143-9BA6-BBEAE8E6D218}" destId="{AD46FAEF-4363-4D6C-A045-A6BFA715DAF1}" srcOrd="0" destOrd="0" presId="urn:microsoft.com/office/officeart/2005/8/layout/cycle2"/>
    <dgm:cxn modelId="{680DAF52-8C08-4DE8-8833-30C61E349B49}" type="presParOf" srcId="{FC83B3C5-2837-4B9C-802C-8772F1B5772B}" destId="{1488FB38-8F4F-4FFF-9E21-C19194D9F152}" srcOrd="0" destOrd="0" presId="urn:microsoft.com/office/officeart/2005/8/layout/cycle2"/>
    <dgm:cxn modelId="{12F23F97-FDBD-4C00-873A-7BBE7CBBF179}" type="presParOf" srcId="{FC83B3C5-2837-4B9C-802C-8772F1B5772B}" destId="{93400844-E9BC-49B0-A305-54B2595D7E86}" srcOrd="1" destOrd="0" presId="urn:microsoft.com/office/officeart/2005/8/layout/cycle2"/>
    <dgm:cxn modelId="{9146A19D-7445-47D5-8233-AF14FFDC95B0}" type="presParOf" srcId="{93400844-E9BC-49B0-A305-54B2595D7E86}" destId="{F7A813DC-4C1E-4A57-98CF-6C3069053F09}" srcOrd="0" destOrd="0" presId="urn:microsoft.com/office/officeart/2005/8/layout/cycle2"/>
    <dgm:cxn modelId="{0713719D-16B0-41DF-B7B0-4B3FA8B59DA9}" type="presParOf" srcId="{FC83B3C5-2837-4B9C-802C-8772F1B5772B}" destId="{F7D140DF-9DBF-4243-B349-51BD12328C3A}" srcOrd="2" destOrd="0" presId="urn:microsoft.com/office/officeart/2005/8/layout/cycle2"/>
    <dgm:cxn modelId="{4269FE03-2B38-4C93-97A4-4F8A63AAF9FB}" type="presParOf" srcId="{FC83B3C5-2837-4B9C-802C-8772F1B5772B}" destId="{96572E75-604A-4E2C-A801-435F692121EB}" srcOrd="3" destOrd="0" presId="urn:microsoft.com/office/officeart/2005/8/layout/cycle2"/>
    <dgm:cxn modelId="{5FB9A1C5-C6A8-4D01-B559-32EC3C65A488}" type="presParOf" srcId="{96572E75-604A-4E2C-A801-435F692121EB}" destId="{7038F5FF-6034-44F7-A3B9-63ED9CDFA4AF}" srcOrd="0" destOrd="0" presId="urn:microsoft.com/office/officeart/2005/8/layout/cycle2"/>
    <dgm:cxn modelId="{D246EA98-FB89-4623-8CEC-2D54F66829EB}" type="presParOf" srcId="{FC83B3C5-2837-4B9C-802C-8772F1B5772B}" destId="{3BE41234-0B2B-4F48-B85E-E35E4BD9D79B}" srcOrd="4" destOrd="0" presId="urn:microsoft.com/office/officeart/2005/8/layout/cycle2"/>
    <dgm:cxn modelId="{EE765E71-29C5-42D9-8C08-15D89B7A1CA9}" type="presParOf" srcId="{FC83B3C5-2837-4B9C-802C-8772F1B5772B}" destId="{DEF9A2CC-22F1-47E7-BD57-B9C1796D8778}" srcOrd="5" destOrd="0" presId="urn:microsoft.com/office/officeart/2005/8/layout/cycle2"/>
    <dgm:cxn modelId="{97D56BD9-C940-46BB-841B-B00E9676EAD6}" type="presParOf" srcId="{DEF9A2CC-22F1-47E7-BD57-B9C1796D8778}" destId="{5070982B-EEC4-42A9-A63A-179470440AE9}" srcOrd="0" destOrd="0" presId="urn:microsoft.com/office/officeart/2005/8/layout/cycle2"/>
    <dgm:cxn modelId="{26D7EB85-52AB-420B-BF8C-781C14296AA8}" type="presParOf" srcId="{FC83B3C5-2837-4B9C-802C-8772F1B5772B}" destId="{0FCBA55D-CA4C-42FF-A36A-F4C28A91FAD6}" srcOrd="6" destOrd="0" presId="urn:microsoft.com/office/officeart/2005/8/layout/cycle2"/>
    <dgm:cxn modelId="{4B92C6B4-0DEB-4430-826D-418ED09F18F5}" type="presParOf" srcId="{FC83B3C5-2837-4B9C-802C-8772F1B5772B}" destId="{AD46FAEF-4363-4D6C-A045-A6BFA715DAF1}" srcOrd="7" destOrd="0" presId="urn:microsoft.com/office/officeart/2005/8/layout/cycle2"/>
    <dgm:cxn modelId="{CD39D8BA-2642-411C-8E40-ACB270BD2C63}" type="presParOf" srcId="{AD46FAEF-4363-4D6C-A045-A6BFA715DAF1}" destId="{FFBEAC62-3ECB-4B38-B16F-170DD73A00B2}" srcOrd="0" destOrd="0" presId="urn:microsoft.com/office/officeart/2005/8/layout/cycle2"/>
    <dgm:cxn modelId="{843772F0-90A8-4E86-B965-69C810D9DFBF}" type="presParOf" srcId="{FC83B3C5-2837-4B9C-802C-8772F1B5772B}" destId="{31817251-CFE0-43AD-9E3A-DBA9B609EA71}" srcOrd="8" destOrd="0" presId="urn:microsoft.com/office/officeart/2005/8/layout/cycle2"/>
    <dgm:cxn modelId="{1113C0C5-6680-4E6C-85B2-C0F475971484}" type="presParOf" srcId="{FC83B3C5-2837-4B9C-802C-8772F1B5772B}" destId="{EDFC1623-6A4C-40C3-BB05-365AFD73718D}" srcOrd="9" destOrd="0" presId="urn:microsoft.com/office/officeart/2005/8/layout/cycle2"/>
    <dgm:cxn modelId="{71167CE5-C892-4C2F-B69C-D155BAC0E17F}" type="presParOf" srcId="{EDFC1623-6A4C-40C3-BB05-365AFD73718D}" destId="{A148690C-A58D-4985-903F-A339FE8B528F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488FB38-8F4F-4FFF-9E21-C19194D9F152}">
      <dsp:nvSpPr>
        <dsp:cNvPr id="0" name=""/>
        <dsp:cNvSpPr/>
      </dsp:nvSpPr>
      <dsp:spPr>
        <a:xfrm>
          <a:off x="3186361" y="-148949"/>
          <a:ext cx="2410052" cy="2235642"/>
        </a:xfrm>
        <a:prstGeom prst="ellipse">
          <a:avLst/>
        </a:prstGeom>
        <a:gradFill rotWithShape="1">
          <a:gsLst>
            <a:gs pos="0">
              <a:schemeClr val="accent4">
                <a:shade val="51000"/>
                <a:satMod val="130000"/>
              </a:schemeClr>
            </a:gs>
            <a:gs pos="80000">
              <a:schemeClr val="accent4">
                <a:shade val="93000"/>
                <a:satMod val="130000"/>
              </a:schemeClr>
            </a:gs>
            <a:gs pos="100000">
              <a:schemeClr val="accent4"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4">
              <a:shade val="95000"/>
              <a:satMod val="105000"/>
            </a:schemeClr>
          </a:solidFill>
          <a:prstDash val="solid"/>
        </a:ln>
        <a:effectLst>
          <a:glow rad="228600">
            <a:schemeClr val="accent4">
              <a:satMod val="175000"/>
              <a:alpha val="40000"/>
            </a:schemeClr>
          </a:glow>
        </a:effectLst>
      </dsp:spPr>
      <dsp:style>
        <a:lnRef idx="1">
          <a:schemeClr val="accent4"/>
        </a:lnRef>
        <a:fillRef idx="3">
          <a:schemeClr val="accent4"/>
        </a:fillRef>
        <a:effectRef idx="2">
          <a:schemeClr val="accent4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latin typeface="Times New Roman" pitchFamily="18" charset="0"/>
              <a:cs typeface="Times New Roman" pitchFamily="18" charset="0"/>
            </a:rPr>
            <a:t>месторасположение</a:t>
          </a:r>
          <a:endParaRPr lang="ru-RU" sz="20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3539305" y="178453"/>
        <a:ext cx="1704164" cy="1580838"/>
      </dsp:txXfrm>
    </dsp:sp>
    <dsp:sp modelId="{93400844-E9BC-49B0-A305-54B2595D7E86}">
      <dsp:nvSpPr>
        <dsp:cNvPr id="0" name=""/>
        <dsp:cNvSpPr/>
      </dsp:nvSpPr>
      <dsp:spPr>
        <a:xfrm rot="1710020">
          <a:off x="5635620" y="1500151"/>
          <a:ext cx="671462" cy="653164"/>
        </a:xfrm>
        <a:prstGeom prst="rightArrow">
          <a:avLst>
            <a:gd name="adj1" fmla="val 60000"/>
            <a:gd name="adj2" fmla="val 50000"/>
          </a:avLst>
        </a:prstGeom>
        <a:solidFill>
          <a:schemeClr val="accent6"/>
        </a:solidFill>
        <a:ln w="25400" cap="flat" cmpd="sng" algn="ctr">
          <a:solidFill>
            <a:schemeClr val="accent6">
              <a:shade val="50000"/>
            </a:schemeClr>
          </a:solidFill>
          <a:prstDash val="solid"/>
        </a:ln>
        <a:effectLst/>
      </dsp:spPr>
      <dsp:style>
        <a:lnRef idx="2">
          <a:schemeClr val="accent6">
            <a:shade val="50000"/>
          </a:schemeClr>
        </a:lnRef>
        <a:fillRef idx="1">
          <a:schemeClr val="accent6"/>
        </a:fillRef>
        <a:effectRef idx="0">
          <a:schemeClr val="accent6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000" b="1" kern="1200">
            <a:latin typeface="Times New Roman" pitchFamily="18" charset="0"/>
            <a:cs typeface="Times New Roman" pitchFamily="18" charset="0"/>
          </a:endParaRPr>
        </a:p>
      </dsp:txBody>
      <dsp:txXfrm>
        <a:off x="5647493" y="1584034"/>
        <a:ext cx="475513" cy="391898"/>
      </dsp:txXfrm>
    </dsp:sp>
    <dsp:sp modelId="{F7D140DF-9DBF-4243-B349-51BD12328C3A}">
      <dsp:nvSpPr>
        <dsp:cNvPr id="0" name=""/>
        <dsp:cNvSpPr/>
      </dsp:nvSpPr>
      <dsp:spPr>
        <a:xfrm>
          <a:off x="6354709" y="1656187"/>
          <a:ext cx="2434669" cy="2079328"/>
        </a:xfrm>
        <a:prstGeom prst="ellipse">
          <a:avLst/>
        </a:prstGeom>
        <a:gradFill rotWithShape="1">
          <a:gsLst>
            <a:gs pos="0">
              <a:schemeClr val="accent4">
                <a:shade val="51000"/>
                <a:satMod val="130000"/>
              </a:schemeClr>
            </a:gs>
            <a:gs pos="80000">
              <a:schemeClr val="accent4">
                <a:shade val="93000"/>
                <a:satMod val="130000"/>
              </a:schemeClr>
            </a:gs>
            <a:gs pos="100000">
              <a:schemeClr val="accent4"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4">
              <a:shade val="95000"/>
              <a:satMod val="105000"/>
            </a:schemeClr>
          </a:solidFill>
          <a:prstDash val="solid"/>
        </a:ln>
        <a:effectLst>
          <a:glow rad="228600">
            <a:schemeClr val="accent4">
              <a:satMod val="175000"/>
              <a:alpha val="40000"/>
            </a:schemeClr>
          </a:glow>
        </a:effectLst>
      </dsp:spPr>
      <dsp:style>
        <a:lnRef idx="1">
          <a:schemeClr val="accent4"/>
        </a:lnRef>
        <a:fillRef idx="3">
          <a:schemeClr val="accent4"/>
        </a:fillRef>
        <a:effectRef idx="2">
          <a:schemeClr val="accent4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latin typeface="Times New Roman" pitchFamily="18" charset="0"/>
              <a:cs typeface="Times New Roman" pitchFamily="18" charset="0"/>
            </a:rPr>
            <a:t>демографическо-социальный</a:t>
          </a:r>
          <a:endParaRPr lang="ru-RU" sz="20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6711258" y="1960698"/>
        <a:ext cx="1721571" cy="1470306"/>
      </dsp:txXfrm>
    </dsp:sp>
    <dsp:sp modelId="{96572E75-604A-4E2C-A801-435F692121EB}">
      <dsp:nvSpPr>
        <dsp:cNvPr id="0" name=""/>
        <dsp:cNvSpPr/>
      </dsp:nvSpPr>
      <dsp:spPr>
        <a:xfrm rot="7048261">
          <a:off x="6643067" y="3663684"/>
          <a:ext cx="511958" cy="653164"/>
        </a:xfrm>
        <a:prstGeom prst="rightArrow">
          <a:avLst>
            <a:gd name="adj1" fmla="val 60000"/>
            <a:gd name="adj2" fmla="val 50000"/>
          </a:avLst>
        </a:prstGeom>
        <a:solidFill>
          <a:schemeClr val="accent6"/>
        </a:solidFill>
        <a:ln w="25400" cap="flat" cmpd="sng" algn="ctr">
          <a:solidFill>
            <a:schemeClr val="accent6">
              <a:shade val="50000"/>
            </a:schemeClr>
          </a:solidFill>
          <a:prstDash val="solid"/>
        </a:ln>
        <a:effectLst/>
      </dsp:spPr>
      <dsp:style>
        <a:lnRef idx="2">
          <a:schemeClr val="accent6">
            <a:shade val="50000"/>
          </a:schemeClr>
        </a:lnRef>
        <a:fillRef idx="1">
          <a:schemeClr val="accent6"/>
        </a:fillRef>
        <a:effectRef idx="0">
          <a:schemeClr val="accent6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000" b="1" kern="1200">
            <a:latin typeface="Times New Roman" pitchFamily="18" charset="0"/>
            <a:cs typeface="Times New Roman" pitchFamily="18" charset="0"/>
          </a:endParaRPr>
        </a:p>
      </dsp:txBody>
      <dsp:txXfrm rot="10800000">
        <a:off x="6755285" y="3726182"/>
        <a:ext cx="358371" cy="391898"/>
      </dsp:txXfrm>
    </dsp:sp>
    <dsp:sp modelId="{3BE41234-0B2B-4F48-B85E-E35E4BD9D79B}">
      <dsp:nvSpPr>
        <dsp:cNvPr id="0" name=""/>
        <dsp:cNvSpPr/>
      </dsp:nvSpPr>
      <dsp:spPr>
        <a:xfrm>
          <a:off x="4968552" y="4248472"/>
          <a:ext cx="2436526" cy="2223334"/>
        </a:xfrm>
        <a:prstGeom prst="ellipse">
          <a:avLst/>
        </a:prstGeom>
        <a:gradFill rotWithShape="1">
          <a:gsLst>
            <a:gs pos="0">
              <a:schemeClr val="accent4">
                <a:shade val="51000"/>
                <a:satMod val="130000"/>
              </a:schemeClr>
            </a:gs>
            <a:gs pos="80000">
              <a:schemeClr val="accent4">
                <a:shade val="93000"/>
                <a:satMod val="130000"/>
              </a:schemeClr>
            </a:gs>
            <a:gs pos="100000">
              <a:schemeClr val="accent4"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4">
              <a:shade val="95000"/>
              <a:satMod val="105000"/>
            </a:schemeClr>
          </a:solidFill>
          <a:prstDash val="solid"/>
        </a:ln>
        <a:effectLst>
          <a:glow rad="228600">
            <a:schemeClr val="accent4">
              <a:satMod val="175000"/>
              <a:alpha val="40000"/>
            </a:schemeClr>
          </a:glow>
        </a:effectLst>
      </dsp:spPr>
      <dsp:style>
        <a:lnRef idx="1">
          <a:schemeClr val="accent4"/>
        </a:lnRef>
        <a:fillRef idx="3">
          <a:schemeClr val="accent4"/>
        </a:fillRef>
        <a:effectRef idx="2">
          <a:schemeClr val="accent4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latin typeface="Times New Roman" pitchFamily="18" charset="0"/>
              <a:cs typeface="Times New Roman" pitchFamily="18" charset="0"/>
            </a:rPr>
            <a:t>состав</a:t>
          </a:r>
          <a:endParaRPr lang="ru-RU" sz="20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5325373" y="4574072"/>
        <a:ext cx="1722884" cy="1572134"/>
      </dsp:txXfrm>
    </dsp:sp>
    <dsp:sp modelId="{DEF9A2CC-22F1-47E7-BD57-B9C1796D8778}">
      <dsp:nvSpPr>
        <dsp:cNvPr id="0" name=""/>
        <dsp:cNvSpPr/>
      </dsp:nvSpPr>
      <dsp:spPr>
        <a:xfrm rot="10727452">
          <a:off x="4050566" y="5071796"/>
          <a:ext cx="649033" cy="653164"/>
        </a:xfrm>
        <a:prstGeom prst="rightArrow">
          <a:avLst>
            <a:gd name="adj1" fmla="val 60000"/>
            <a:gd name="adj2" fmla="val 50000"/>
          </a:avLst>
        </a:prstGeom>
        <a:solidFill>
          <a:schemeClr val="accent6"/>
        </a:solidFill>
        <a:ln w="25400" cap="flat" cmpd="sng" algn="ctr">
          <a:solidFill>
            <a:schemeClr val="accent6">
              <a:shade val="50000"/>
            </a:schemeClr>
          </a:solidFill>
          <a:prstDash val="solid"/>
        </a:ln>
        <a:effectLst/>
      </dsp:spPr>
      <dsp:style>
        <a:lnRef idx="2">
          <a:schemeClr val="accent6">
            <a:shade val="50000"/>
          </a:schemeClr>
        </a:lnRef>
        <a:fillRef idx="1">
          <a:schemeClr val="accent6"/>
        </a:fillRef>
        <a:effectRef idx="0">
          <a:schemeClr val="accent6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000" b="1" kern="1200">
            <a:latin typeface="Times New Roman" pitchFamily="18" charset="0"/>
            <a:cs typeface="Times New Roman" pitchFamily="18" charset="0"/>
          </a:endParaRPr>
        </a:p>
      </dsp:txBody>
      <dsp:txXfrm rot="10800000">
        <a:off x="4245254" y="5200375"/>
        <a:ext cx="454323" cy="391898"/>
      </dsp:txXfrm>
    </dsp:sp>
    <dsp:sp modelId="{0FCBA55D-CA4C-42FF-A36A-F4C28A91FAD6}">
      <dsp:nvSpPr>
        <dsp:cNvPr id="0" name=""/>
        <dsp:cNvSpPr/>
      </dsp:nvSpPr>
      <dsp:spPr>
        <a:xfrm>
          <a:off x="1368149" y="4315864"/>
          <a:ext cx="2376706" cy="2241796"/>
        </a:xfrm>
        <a:prstGeom prst="ellipse">
          <a:avLst/>
        </a:prstGeom>
        <a:gradFill rotWithShape="1">
          <a:gsLst>
            <a:gs pos="0">
              <a:schemeClr val="accent4">
                <a:shade val="51000"/>
                <a:satMod val="130000"/>
              </a:schemeClr>
            </a:gs>
            <a:gs pos="80000">
              <a:schemeClr val="accent4">
                <a:shade val="93000"/>
                <a:satMod val="130000"/>
              </a:schemeClr>
            </a:gs>
            <a:gs pos="100000">
              <a:schemeClr val="accent4"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4">
              <a:shade val="95000"/>
              <a:satMod val="105000"/>
            </a:schemeClr>
          </a:solidFill>
          <a:prstDash val="solid"/>
        </a:ln>
        <a:effectLst>
          <a:glow rad="228600">
            <a:schemeClr val="accent4">
              <a:satMod val="175000"/>
              <a:alpha val="40000"/>
            </a:schemeClr>
          </a:glow>
        </a:effectLst>
      </dsp:spPr>
      <dsp:style>
        <a:lnRef idx="1">
          <a:schemeClr val="accent4"/>
        </a:lnRef>
        <a:fillRef idx="3">
          <a:schemeClr val="accent4"/>
        </a:fillRef>
        <a:effectRef idx="2">
          <a:schemeClr val="accent4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latin typeface="Times New Roman" pitchFamily="18" charset="0"/>
              <a:cs typeface="Times New Roman" pitchFamily="18" charset="0"/>
            </a:rPr>
            <a:t>численность</a:t>
          </a:r>
          <a:endParaRPr lang="ru-RU" sz="20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1716210" y="4644167"/>
        <a:ext cx="1680584" cy="1585190"/>
      </dsp:txXfrm>
    </dsp:sp>
    <dsp:sp modelId="{AD46FAEF-4363-4D6C-A045-A6BFA715DAF1}">
      <dsp:nvSpPr>
        <dsp:cNvPr id="0" name=""/>
        <dsp:cNvSpPr/>
      </dsp:nvSpPr>
      <dsp:spPr>
        <a:xfrm rot="14806247">
          <a:off x="1708651" y="3753714"/>
          <a:ext cx="531299" cy="653164"/>
        </a:xfrm>
        <a:prstGeom prst="rightArrow">
          <a:avLst>
            <a:gd name="adj1" fmla="val 60000"/>
            <a:gd name="adj2" fmla="val 50000"/>
          </a:avLst>
        </a:prstGeom>
        <a:solidFill>
          <a:schemeClr val="accent6"/>
        </a:solidFill>
        <a:ln w="25400" cap="flat" cmpd="sng" algn="ctr">
          <a:solidFill>
            <a:schemeClr val="accent6">
              <a:shade val="50000"/>
            </a:schemeClr>
          </a:solidFill>
          <a:prstDash val="solid"/>
        </a:ln>
        <a:effectLst/>
      </dsp:spPr>
      <dsp:style>
        <a:lnRef idx="2">
          <a:schemeClr val="accent6">
            <a:shade val="50000"/>
          </a:schemeClr>
        </a:lnRef>
        <a:fillRef idx="1">
          <a:schemeClr val="accent6"/>
        </a:fillRef>
        <a:effectRef idx="0">
          <a:schemeClr val="accent6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000" b="1" kern="1200">
            <a:latin typeface="Times New Roman" pitchFamily="18" charset="0"/>
            <a:cs typeface="Times New Roman" pitchFamily="18" charset="0"/>
          </a:endParaRPr>
        </a:p>
      </dsp:txBody>
      <dsp:txXfrm rot="10800000">
        <a:off x="1819779" y="3957581"/>
        <a:ext cx="371909" cy="391898"/>
      </dsp:txXfrm>
    </dsp:sp>
    <dsp:sp modelId="{31817251-CFE0-43AD-9E3A-DBA9B609EA71}">
      <dsp:nvSpPr>
        <dsp:cNvPr id="0" name=""/>
        <dsp:cNvSpPr/>
      </dsp:nvSpPr>
      <dsp:spPr>
        <a:xfrm>
          <a:off x="198025" y="1584171"/>
          <a:ext cx="2371771" cy="2241158"/>
        </a:xfrm>
        <a:prstGeom prst="ellipse">
          <a:avLst/>
        </a:prstGeom>
        <a:gradFill rotWithShape="1">
          <a:gsLst>
            <a:gs pos="0">
              <a:schemeClr val="accent4">
                <a:shade val="51000"/>
                <a:satMod val="130000"/>
              </a:schemeClr>
            </a:gs>
            <a:gs pos="80000">
              <a:schemeClr val="accent4">
                <a:shade val="93000"/>
                <a:satMod val="130000"/>
              </a:schemeClr>
            </a:gs>
            <a:gs pos="100000">
              <a:schemeClr val="accent4"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4">
              <a:shade val="95000"/>
              <a:satMod val="105000"/>
            </a:schemeClr>
          </a:solidFill>
          <a:prstDash val="solid"/>
        </a:ln>
        <a:effectLst>
          <a:glow rad="228600">
            <a:schemeClr val="accent4">
              <a:satMod val="175000"/>
              <a:alpha val="40000"/>
            </a:schemeClr>
          </a:glow>
        </a:effectLst>
      </dsp:spPr>
      <dsp:style>
        <a:lnRef idx="1">
          <a:schemeClr val="accent4"/>
        </a:lnRef>
        <a:fillRef idx="3">
          <a:schemeClr val="accent4"/>
        </a:fillRef>
        <a:effectRef idx="2">
          <a:schemeClr val="accent4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latin typeface="Times New Roman" pitchFamily="18" charset="0"/>
              <a:cs typeface="Times New Roman" pitchFamily="18" charset="0"/>
            </a:rPr>
            <a:t>подразделения</a:t>
          </a:r>
          <a:endParaRPr lang="ru-RU" sz="18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545363" y="1912381"/>
        <a:ext cx="1677095" cy="1584738"/>
      </dsp:txXfrm>
    </dsp:sp>
    <dsp:sp modelId="{EDFC1623-6A4C-40C3-BB05-365AFD73718D}">
      <dsp:nvSpPr>
        <dsp:cNvPr id="0" name=""/>
        <dsp:cNvSpPr/>
      </dsp:nvSpPr>
      <dsp:spPr>
        <a:xfrm rot="19800419">
          <a:off x="2570003" y="1521854"/>
          <a:ext cx="595006" cy="653164"/>
        </a:xfrm>
        <a:prstGeom prst="rightArrow">
          <a:avLst>
            <a:gd name="adj1" fmla="val 60000"/>
            <a:gd name="adj2" fmla="val 50000"/>
          </a:avLst>
        </a:prstGeom>
        <a:solidFill>
          <a:schemeClr val="accent6"/>
        </a:solidFill>
        <a:ln w="25400" cap="flat" cmpd="sng" algn="ctr">
          <a:solidFill>
            <a:schemeClr val="accent6">
              <a:shade val="50000"/>
            </a:schemeClr>
          </a:solidFill>
          <a:prstDash val="solid"/>
        </a:ln>
        <a:effectLst/>
      </dsp:spPr>
      <dsp:style>
        <a:lnRef idx="2">
          <a:schemeClr val="accent6">
            <a:shade val="50000"/>
          </a:schemeClr>
        </a:lnRef>
        <a:fillRef idx="1">
          <a:schemeClr val="accent6"/>
        </a:fillRef>
        <a:effectRef idx="0">
          <a:schemeClr val="accent6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000" b="1" kern="1200">
            <a:latin typeface="Times New Roman" pitchFamily="18" charset="0"/>
            <a:cs typeface="Times New Roman" pitchFamily="18" charset="0"/>
          </a:endParaRPr>
        </a:p>
      </dsp:txBody>
      <dsp:txXfrm>
        <a:off x="2581955" y="1697103"/>
        <a:ext cx="416504" cy="39189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04.05.2017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04.05.2017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04.05.2017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04.05.2017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762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Прямоугольник 6"/>
          <p:cNvSpPr/>
          <p:nvPr/>
        </p:nvSpPr>
        <p:spPr>
          <a:xfrm>
            <a:off x="1115616" y="1196752"/>
            <a:ext cx="6912768" cy="1200329"/>
          </a:xfrm>
          <a:prstGeom prst="rect">
            <a:avLst/>
          </a:prstGeom>
          <a:noFill/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Определение объекта и              предмета  исследования</a:t>
            </a:r>
            <a:endParaRPr lang="ru-RU" sz="36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ysClr val="windowText" lastClr="00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076056" y="5013176"/>
            <a:ext cx="344350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base"/>
            <a:r>
              <a:rPr lang="ru-RU" dirty="0">
                <a:latin typeface="Times New Roman" pitchFamily="18" charset="0"/>
                <a:cs typeface="Times New Roman" pitchFamily="18" charset="0"/>
              </a:rPr>
              <a:t>Подготовила : Цыганкова Галина</a:t>
            </a:r>
          </a:p>
        </p:txBody>
      </p:sp>
    </p:spTree>
    <p:extLst>
      <p:ext uri="{BB962C8B-B14F-4D97-AF65-F5344CB8AC3E}">
        <p14:creationId xmlns:p14="http://schemas.microsoft.com/office/powerpoint/2010/main" val="388141617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9013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Прямоугольник 4"/>
          <p:cNvSpPr/>
          <p:nvPr/>
        </p:nvSpPr>
        <p:spPr>
          <a:xfrm>
            <a:off x="611560" y="1556792"/>
            <a:ext cx="7704856" cy="2246769"/>
          </a:xfrm>
          <a:prstGeom prst="rect">
            <a:avLst/>
          </a:prstGeom>
          <a:effectLst>
            <a:glow rad="139700">
              <a:schemeClr val="accent4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 fontAlgn="base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Ни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одна научная работа не имеет права претендовать на звание основательной и законченной, если ее не начали, решив выявить объект и предмет исследования. Этому моменту в исследовательском процессе следует придавать особое значение. Ведь вычленение из всех имеющихся задач единственно верной, нужной и актуальной для работы – есть первый шаг к проделыванию ответственного, обоснованного научного труда.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115616" y="260648"/>
            <a:ext cx="6624736" cy="461665"/>
          </a:xfrm>
          <a:prstGeom prst="rect">
            <a:avLst/>
          </a:prstGeom>
          <a:effectLst>
            <a:glow rad="139700">
              <a:schemeClr val="accent3">
                <a:satMod val="175000"/>
                <a:alpha val="40000"/>
              </a:schemeClr>
            </a:glow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 fontAlgn="base"/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Важность определения объекта исследования</a:t>
            </a:r>
          </a:p>
        </p:txBody>
      </p:sp>
    </p:spTree>
    <p:extLst>
      <p:ext uri="{BB962C8B-B14F-4D97-AF65-F5344CB8AC3E}">
        <p14:creationId xmlns:p14="http://schemas.microsoft.com/office/powerpoint/2010/main" val="146256565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400">
        <p14:honeycomb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2010" y="0"/>
            <a:ext cx="9156010" cy="6858000"/>
          </a:xfrm>
        </p:spPr>
      </p:pic>
      <p:graphicFrame>
        <p:nvGraphicFramePr>
          <p:cNvPr id="9" name="Схема 8"/>
          <p:cNvGraphicFramePr/>
          <p:nvPr>
            <p:extLst>
              <p:ext uri="{D42A27DB-BD31-4B8C-83A1-F6EECF244321}">
                <p14:modId xmlns:p14="http://schemas.microsoft.com/office/powerpoint/2010/main" val="456565904"/>
              </p:ext>
            </p:extLst>
          </p:nvPr>
        </p:nvGraphicFramePr>
        <p:xfrm>
          <a:off x="179512" y="188640"/>
          <a:ext cx="8856984" cy="64087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3203848" y="2924944"/>
            <a:ext cx="3096344" cy="584775"/>
          </a:xfrm>
          <a:prstGeom prst="rect">
            <a:avLst/>
          </a:prstGeom>
          <a:effectLst>
            <a:glow rad="139700">
              <a:schemeClr val="accent6">
                <a:satMod val="17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just"/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характеристики</a:t>
            </a:r>
            <a:endParaRPr lang="ru-RU" sz="3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5693805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2" y="0"/>
            <a:ext cx="9142218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Прямоугольник 4"/>
          <p:cNvSpPr/>
          <p:nvPr/>
        </p:nvSpPr>
        <p:spPr>
          <a:xfrm>
            <a:off x="251520" y="519063"/>
            <a:ext cx="8568952" cy="461665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just" fontAlgn="base"/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Недопустимость смешения объекта и предмета исследования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51520" y="1196752"/>
            <a:ext cx="8568952" cy="3170099"/>
          </a:xfrm>
          <a:prstGeom prst="rect">
            <a:avLst/>
          </a:prstGeom>
          <a:effectLst>
            <a:glow rad="228600">
              <a:schemeClr val="accent5">
                <a:satMod val="17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just"/>
            <a:r>
              <a:rPr lang="ru-RU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Объект исследования </a:t>
            </a:r>
            <a:r>
              <a:rPr lang="ru-RU" sz="2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– это тот фактор, выделение которого имеет огромное значение. В первую очередь необходимо уметь верно отличать от него предмет, ведь он является всего лишь составной частью первого. Нужно ответственно относиться к определению той объективной сферы, которая вызывает интерес исследователя, так же как и вычленять ту область, относительно которой ученый планирует получить новые сведения. Путаница в понимании того, что такое объект и предмет исследования способна привести к недостоверности глобальных выводов и подмене результатов исследования предположениями по поводу истин, которые установлены уже давно и не подлежат 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оспариванию.</a:t>
            </a:r>
            <a:endParaRPr lang="ru-RU" sz="20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742384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Content="1"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Прямоугольник 4"/>
          <p:cNvSpPr/>
          <p:nvPr/>
        </p:nvSpPr>
        <p:spPr>
          <a:xfrm>
            <a:off x="827584" y="531752"/>
            <a:ext cx="6984776" cy="461665"/>
          </a:xfrm>
          <a:prstGeom prst="rect">
            <a:avLst/>
          </a:prstGeom>
          <a:solidFill>
            <a:srgbClr val="FFFF99"/>
          </a:solidFill>
          <a:effectLst>
            <a:glow rad="228600">
              <a:schemeClr val="accent3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 fontAlgn="base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Примеры из области педагогических исследований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51520" y="1124744"/>
            <a:ext cx="8640960" cy="3416320"/>
          </a:xfrm>
          <a:prstGeom prst="rect">
            <a:avLst/>
          </a:prstGeom>
          <a:effectLst>
            <a:glow rad="228600">
              <a:srgbClr val="FFFF00">
                <a:alpha val="40000"/>
              </a:srgbClr>
            </a:glow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 fontAlgn="base"/>
            <a:r>
              <a:rPr lang="ru-RU" dirty="0">
                <a:latin typeface="Times New Roman" pitchFamily="18" charset="0"/>
                <a:cs typeface="Times New Roman" pitchFamily="18" charset="0"/>
              </a:rPr>
              <a:t>Объектом социального научного изыскания в области педагогики наиболее часто выступает воспитательная образовательная деятельность, взаимоотношения между участниками процесса (коллективом и личностью, самообразованием и обучением, самовоспитанием и воспитанием), управление или организация учебно-познавательной деятельностью подростков, учреждением или процессами, происходящими в нем.</a:t>
            </a:r>
          </a:p>
          <a:p>
            <a:pPr algn="just" fontAlgn="base"/>
            <a:r>
              <a:rPr lang="ru-RU" dirty="0">
                <a:latin typeface="Times New Roman" pitchFamily="18" charset="0"/>
                <a:cs typeface="Times New Roman" pitchFamily="18" charset="0"/>
              </a:rPr>
              <a:t>Предметом исследования, в отличие от объекта, можно определить цели воспитания и образования, прогнозирование, формы, содержание и методы проведения и организации педагогического процесса в целом. К нему же относят характеристику деятельности учеников и их педагогов, пути совершенствования процессов обучения и воспитания, характер и свойства требований и воздействий педагогов по отношению к своим воспитанникам.</a:t>
            </a:r>
          </a:p>
        </p:txBody>
      </p:sp>
    </p:spTree>
    <p:extLst>
      <p:ext uri="{BB962C8B-B14F-4D97-AF65-F5344CB8AC3E}">
        <p14:creationId xmlns:p14="http://schemas.microsoft.com/office/powerpoint/2010/main" val="224164372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6512" y="0"/>
            <a:ext cx="9180512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Прямоугольник 4"/>
          <p:cNvSpPr/>
          <p:nvPr/>
        </p:nvSpPr>
        <p:spPr>
          <a:xfrm>
            <a:off x="179512" y="125680"/>
            <a:ext cx="8784976" cy="830997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 fontAlgn="base"/>
            <a:r>
              <a:rPr lang="ru-RU" sz="2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Предмет исследования </a:t>
            </a:r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  как естественная </a:t>
            </a:r>
            <a:r>
              <a:rPr lang="ru-RU" sz="2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неотрывная </a:t>
            </a:r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    часть      </a:t>
            </a:r>
            <a:r>
              <a:rPr lang="ru-RU" sz="2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объекта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79513" y="1268760"/>
            <a:ext cx="8742042" cy="92333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ru-RU" b="1" dirty="0">
                <a:latin typeface="Times New Roman" pitchFamily="18" charset="0"/>
                <a:cs typeface="Times New Roman" pitchFamily="18" charset="0"/>
              </a:rPr>
              <a:t>Предметом исследования являются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различные стороны (отношения и свойства) объекта, которые связывают его с изучаемой актуальной проблемой либо определенной ситуацией.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79511" y="2192090"/>
            <a:ext cx="8742043" cy="1200329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ru-RU" b="1" dirty="0">
                <a:latin typeface="Times New Roman" pitchFamily="18" charset="0"/>
                <a:cs typeface="Times New Roman" pitchFamily="18" charset="0"/>
              </a:rPr>
              <a:t>Определить предмет исследования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– значит установить границы поиска, предположить наиболее существенные в области поставленной задачи связи и проблемы, допустить временные рамки возможного вычленения каждого и собрание всех элементов исследования в единое целое, в систему</a:t>
            </a:r>
          </a:p>
        </p:txBody>
      </p:sp>
    </p:spTree>
    <p:extLst>
      <p:ext uri="{BB962C8B-B14F-4D97-AF65-F5344CB8AC3E}">
        <p14:creationId xmlns:p14="http://schemas.microsoft.com/office/powerpoint/2010/main" val="38575697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>
        <p14:flash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TextBox 2"/>
          <p:cNvSpPr txBox="1"/>
          <p:nvPr/>
        </p:nvSpPr>
        <p:spPr>
          <a:xfrm>
            <a:off x="1115616" y="548680"/>
            <a:ext cx="6977551" cy="461665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just"/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Список использованной литературы</a:t>
            </a:r>
            <a:endParaRPr lang="ru-RU" sz="2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827584" y="1859340"/>
            <a:ext cx="712879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Бордовская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Н.В. Педагогика / Учебник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для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вузов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/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Н.В.Бордовская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А.А.Реан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-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CПб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.:Питер,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- 2007. – 468с.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Журавлев,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В.И. Педагогика в системе наук 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человеке / 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- М.: Просвещение.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- 2009. – 234с.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3.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Сластенин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В. Педагогика: Учебное пособие /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В.Сластенин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И.Исаев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 и др. , - 2009. – 122с.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4. Щедровицкий,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Г. П. Педагогика 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логика /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- М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-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2007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– 126с.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0367909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337" y="0"/>
            <a:ext cx="9153337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971600" y="2636912"/>
            <a:ext cx="770485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4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Спасибо за внимание</a:t>
            </a:r>
            <a:endParaRPr lang="ru-RU" sz="4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795250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118</TotalTime>
  <Words>466</Words>
  <Application>Microsoft Office PowerPoint</Application>
  <PresentationFormat>Экран (4:3)</PresentationFormat>
  <Paragraphs>24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GaLa</dc:creator>
  <cp:lastModifiedBy>GaLa</cp:lastModifiedBy>
  <cp:revision>17</cp:revision>
  <dcterms:created xsi:type="dcterms:W3CDTF">2017-04-28T09:04:13Z</dcterms:created>
  <dcterms:modified xsi:type="dcterms:W3CDTF">2017-05-04T12:32:19Z</dcterms:modified>
</cp:coreProperties>
</file>