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928802"/>
            <a:ext cx="8458200" cy="1470025"/>
          </a:xfrm>
        </p:spPr>
        <p:txBody>
          <a:bodyPr/>
          <a:lstStyle/>
          <a:p>
            <a:pPr algn="ctr"/>
            <a:r>
              <a:rPr lang="ru-RU" dirty="0" smtClean="0"/>
              <a:t>Презентация на тему:</a:t>
            </a:r>
            <a:br>
              <a:rPr lang="ru-RU" dirty="0" smtClean="0"/>
            </a:br>
            <a:r>
              <a:rPr lang="ru-RU" dirty="0" smtClean="0"/>
              <a:t>«Сохраним птиц на Земле»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5105400"/>
            <a:ext cx="5143536" cy="1395434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Подготовила: воспитатель младшей группы Егорова Р.А.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Все стрекочет и вертится,</a:t>
            </a:r>
          </a:p>
          <a:p>
            <a:pPr>
              <a:buNone/>
            </a:pPr>
            <a:r>
              <a:rPr lang="ru-RU" dirty="0" smtClean="0"/>
              <a:t>Ей на месте не сидится.</a:t>
            </a:r>
          </a:p>
          <a:p>
            <a:pPr>
              <a:buNone/>
            </a:pPr>
            <a:r>
              <a:rPr lang="ru-RU" dirty="0" smtClean="0"/>
              <a:t>Длиннохвоста , белобока</a:t>
            </a:r>
          </a:p>
          <a:p>
            <a:pPr>
              <a:buNone/>
            </a:pPr>
            <a:r>
              <a:rPr lang="ru-RU" dirty="0" smtClean="0"/>
              <a:t>Вороватая….сорока</a:t>
            </a:r>
            <a:endParaRPr lang="ru-RU" dirty="0"/>
          </a:p>
        </p:txBody>
      </p:sp>
      <p:pic>
        <p:nvPicPr>
          <p:cNvPr id="5" name="Содержимое 4" descr="RFFiDdDv_Kw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857620" y="2786058"/>
            <a:ext cx="4901146" cy="3655439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Красногрудый , чернокрылый</a:t>
            </a:r>
          </a:p>
          <a:p>
            <a:pPr>
              <a:buNone/>
            </a:pPr>
            <a:r>
              <a:rPr lang="ru-RU" dirty="0" smtClean="0"/>
              <a:t>Любит зернышки клевать,</a:t>
            </a:r>
          </a:p>
          <a:p>
            <a:pPr>
              <a:buNone/>
            </a:pPr>
            <a:r>
              <a:rPr lang="ru-RU" dirty="0" smtClean="0"/>
              <a:t>С первым снегом на рябине</a:t>
            </a:r>
          </a:p>
          <a:p>
            <a:pPr>
              <a:buNone/>
            </a:pPr>
            <a:r>
              <a:rPr lang="ru-RU" dirty="0" smtClean="0"/>
              <a:t>Он появится опять.</a:t>
            </a:r>
            <a:endParaRPr lang="ru-RU" dirty="0"/>
          </a:p>
        </p:txBody>
      </p:sp>
      <p:pic>
        <p:nvPicPr>
          <p:cNvPr id="5" name="Содержимое 4" descr="-WmL9pV1KrE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41256" y="3000372"/>
            <a:ext cx="4902744" cy="3656631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600" dirty="0" smtClean="0"/>
              <a:t>Меня сизокрылым все с детства зовут</a:t>
            </a:r>
            <a:br>
              <a:rPr lang="ru-RU" sz="3600" dirty="0" smtClean="0"/>
            </a:br>
            <a:r>
              <a:rPr lang="ru-RU" sz="3600" dirty="0" smtClean="0"/>
              <a:t>Как символ мира и любят и чтут </a:t>
            </a:r>
            <a:endParaRPr lang="ru-RU" sz="3600" dirty="0"/>
          </a:p>
        </p:txBody>
      </p:sp>
      <p:pic>
        <p:nvPicPr>
          <p:cNvPr id="5" name="Содержимое 4" descr="VCq6BMnGR_E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2928934"/>
            <a:ext cx="4142474" cy="3089596"/>
          </a:xfrm>
        </p:spPr>
      </p:pic>
      <p:pic>
        <p:nvPicPr>
          <p:cNvPr id="6" name="Содержимое 5" descr="foto9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286247" y="2928934"/>
            <a:ext cx="4876803" cy="274320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Трудно птицам зимовать , надо птицам помогать</a:t>
            </a:r>
            <a:endParaRPr lang="ru-RU" dirty="0"/>
          </a:p>
        </p:txBody>
      </p:sp>
      <p:pic>
        <p:nvPicPr>
          <p:cNvPr id="4" name="Содержимое 3" descr="K3I9FXqM1C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2994" y="2249488"/>
            <a:ext cx="6179010" cy="4608512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Встречай с любовью птичьи стаи !!!!</a:t>
            </a:r>
            <a:endParaRPr lang="ru-RU" dirty="0"/>
          </a:p>
        </p:txBody>
      </p:sp>
      <p:pic>
        <p:nvPicPr>
          <p:cNvPr id="1026" name="Picture 2" descr="http://www.stihi.ru/pics/2011/07/18/73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51422"/>
            <a:ext cx="9144000" cy="4706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Знакомство детей с птицами Южного Урала, их повадками.</a:t>
            </a:r>
          </a:p>
          <a:p>
            <a:r>
              <a:rPr lang="ru-RU" dirty="0" smtClean="0"/>
              <a:t>Вызвать сочувствие к птицам и научить проявлять заботу о них.</a:t>
            </a:r>
          </a:p>
          <a:p>
            <a:r>
              <a:rPr lang="ru-RU" dirty="0" smtClean="0"/>
              <a:t>Развивать логическое мышление, любознательность, внимание и память.</a:t>
            </a:r>
          </a:p>
          <a:p>
            <a:r>
              <a:rPr lang="ru-RU" dirty="0" smtClean="0"/>
              <a:t>Воспитывать у дошкольников положительное отношение к доброте, желание совершать добрые поступки.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Первые птицы Весны.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Если снег везде растаял и трава в лесу видна , и поет пичужек стая , - значит к нам пришла…. весна</a:t>
            </a:r>
            <a:endParaRPr lang="ru-RU" dirty="0"/>
          </a:p>
        </p:txBody>
      </p:sp>
      <p:pic>
        <p:nvPicPr>
          <p:cNvPr id="7" name="Содержимое 6" descr="i (1)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071934" y="3143248"/>
            <a:ext cx="4886358" cy="307183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«Гуль-гуль-гуль» – мани к себе их, дай зерна , воды налей .Белых , сизых и кофейных ты увидишь голубей.</a:t>
            </a:r>
            <a:endParaRPr lang="ru-RU" dirty="0"/>
          </a:p>
        </p:txBody>
      </p:sp>
      <p:pic>
        <p:nvPicPr>
          <p:cNvPr id="5" name="Содержимое 4" descr="VCq6BMnGR_E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098379" y="2857496"/>
            <a:ext cx="5045621" cy="376319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Весело зачирикали воробьи </a:t>
            </a:r>
            <a:endParaRPr lang="ru-RU" dirty="0"/>
          </a:p>
        </p:txBody>
      </p:sp>
      <p:pic>
        <p:nvPicPr>
          <p:cNvPr id="5" name="Содержимое 4" descr="aaz2b-qNmm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5977" y="2714621"/>
            <a:ext cx="4429823" cy="3303910"/>
          </a:xfrm>
        </p:spPr>
      </p:pic>
      <p:pic>
        <p:nvPicPr>
          <p:cNvPr id="6" name="Содержимое 5" descr="original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928934"/>
            <a:ext cx="4509462" cy="2867641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 дятел начал стучать в свой барабан</a:t>
            </a:r>
            <a:endParaRPr lang="ru-RU" dirty="0"/>
          </a:p>
        </p:txBody>
      </p:sp>
      <p:pic>
        <p:nvPicPr>
          <p:cNvPr id="5" name="Содержимое 4" descr="fb11ceb2e5696ab86a860ca7488ed9ef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61584" y="2249488"/>
            <a:ext cx="3429831" cy="4525962"/>
          </a:xfrm>
        </p:spPr>
      </p:pic>
      <p:pic>
        <p:nvPicPr>
          <p:cNvPr id="6" name="Содержимое 5" descr="i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429255" y="2214554"/>
            <a:ext cx="2690595" cy="464344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Всех перелетных птиц черней , чистит пашню от червей.</a:t>
            </a:r>
          </a:p>
          <a:p>
            <a:pPr>
              <a:buNone/>
            </a:pPr>
            <a:r>
              <a:rPr lang="ru-RU" dirty="0" smtClean="0"/>
              <a:t>Взад- вперед по пашне вскачь </a:t>
            </a:r>
          </a:p>
          <a:p>
            <a:pPr>
              <a:buNone/>
            </a:pPr>
            <a:r>
              <a:rPr lang="ru-RU" dirty="0" smtClean="0"/>
              <a:t>А зовется птица … грач</a:t>
            </a:r>
            <a:endParaRPr lang="ru-RU" dirty="0"/>
          </a:p>
        </p:txBody>
      </p:sp>
      <p:pic>
        <p:nvPicPr>
          <p:cNvPr id="5" name="Содержимое 4" descr="KgnizflIUcQ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08478" y="3143248"/>
            <a:ext cx="4735522" cy="3531911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Хотите, чтоб  мы жили дружно?</a:t>
            </a:r>
          </a:p>
          <a:p>
            <a:pPr>
              <a:buNone/>
            </a:pPr>
            <a:r>
              <a:rPr lang="ru-RU" dirty="0" smtClean="0"/>
              <a:t>Кормушку мне повесить нужно</a:t>
            </a:r>
            <a:endParaRPr lang="ru-RU" dirty="0"/>
          </a:p>
        </p:txBody>
      </p:sp>
      <p:pic>
        <p:nvPicPr>
          <p:cNvPr id="5" name="Содержимое 4" descr="cWF-UF2Nj2E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643183"/>
            <a:ext cx="4525606" cy="337534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Кар – </a:t>
            </a:r>
            <a:r>
              <a:rPr lang="ru-RU" dirty="0" err="1" smtClean="0"/>
              <a:t>кар</a:t>
            </a:r>
            <a:r>
              <a:rPr lang="ru-RU" dirty="0" smtClean="0"/>
              <a:t> –</a:t>
            </a:r>
            <a:r>
              <a:rPr lang="ru-RU" dirty="0" err="1" smtClean="0"/>
              <a:t>кар</a:t>
            </a:r>
            <a:r>
              <a:rPr lang="ru-RU" dirty="0" smtClean="0"/>
              <a:t> ! </a:t>
            </a:r>
            <a:br>
              <a:rPr lang="ru-RU" dirty="0" smtClean="0"/>
            </a:br>
            <a:r>
              <a:rPr lang="ru-RU" dirty="0" smtClean="0"/>
              <a:t>Вот и весь репертуар.</a:t>
            </a:r>
            <a:endParaRPr lang="ru-RU" dirty="0"/>
          </a:p>
        </p:txBody>
      </p:sp>
      <p:pic>
        <p:nvPicPr>
          <p:cNvPr id="10" name="Содержимое 9" descr="pero-vorona.xxl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70472" y="2857496"/>
            <a:ext cx="4325328" cy="3104169"/>
          </a:xfrm>
        </p:spPr>
      </p:pic>
      <p:pic>
        <p:nvPicPr>
          <p:cNvPr id="12" name="Содержимое 11" descr="i (2)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199" y="2857496"/>
            <a:ext cx="4585149" cy="2957421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38</TotalTime>
  <Words>206</Words>
  <PresentationFormat>Экран (4:3)</PresentationFormat>
  <Paragraphs>29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Городская</vt:lpstr>
      <vt:lpstr>Презентация на тему: «Сохраним птиц на Земле»</vt:lpstr>
      <vt:lpstr>Задачи</vt:lpstr>
      <vt:lpstr>Первые птицы Весны.</vt:lpstr>
      <vt:lpstr>Слайд 4</vt:lpstr>
      <vt:lpstr>Весело зачирикали воробьи </vt:lpstr>
      <vt:lpstr>А дятел начал стучать в свой барабан</vt:lpstr>
      <vt:lpstr>Слайд 7</vt:lpstr>
      <vt:lpstr>Слайд 8</vt:lpstr>
      <vt:lpstr>Кар – кар –кар !  Вот и весь репертуар.</vt:lpstr>
      <vt:lpstr>Слайд 10</vt:lpstr>
      <vt:lpstr>Слайд 11</vt:lpstr>
      <vt:lpstr>Меня сизокрылым все с детства зовут Как символ мира и любят и чтут </vt:lpstr>
      <vt:lpstr>Трудно птицам зимовать , надо птицам помогать</vt:lpstr>
      <vt:lpstr>Встречай с любовью птичьи стаи !!!!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«Сохраним птиц на Земле»</dc:title>
  <dc:creator>1</dc:creator>
  <cp:lastModifiedBy>1</cp:lastModifiedBy>
  <cp:revision>6</cp:revision>
  <dcterms:created xsi:type="dcterms:W3CDTF">2017-03-26T06:33:29Z</dcterms:created>
  <dcterms:modified xsi:type="dcterms:W3CDTF">2017-06-26T14:24:30Z</dcterms:modified>
</cp:coreProperties>
</file>