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5" r:id="rId7"/>
    <p:sldId id="264" r:id="rId8"/>
    <p:sldId id="263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1" d="100"/>
          <a:sy n="51" d="100"/>
        </p:scale>
        <p:origin x="-1056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Загляните в семейный альбом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1400" y="3581400"/>
            <a:ext cx="4800600" cy="20574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Попова Екатерина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ученица 4 класса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МБОУ «СОШ №4 имени </a:t>
            </a:r>
            <a:r>
              <a:rPr lang="ru-RU" sz="2400" b="1" dirty="0" smtClean="0">
                <a:solidFill>
                  <a:schemeClr val="tx1"/>
                </a:solidFill>
              </a:rPr>
              <a:t>В.В.Бианки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228600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Муниципальный этап Российского конкурса исследовательских работ и творческих проектов дошкольников и младших школьников</a:t>
            </a:r>
            <a:endParaRPr lang="ru-RU" b="1" dirty="0" smtClean="0">
              <a:cs typeface="Arial" charset="0"/>
            </a:endParaRPr>
          </a:p>
          <a:p>
            <a:pPr algn="ctr" eaLnBrk="0" hangingPunct="0"/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«Я – исследователь»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1822" y="5460326"/>
            <a:ext cx="1300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Бийск 2015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457201"/>
            <a:ext cx="7086600" cy="1219199"/>
          </a:xfrm>
        </p:spPr>
        <p:txBody>
          <a:bodyPr>
            <a:normAutofit/>
          </a:bodyPr>
          <a:lstStyle/>
          <a:p>
            <a:r>
              <a:rPr lang="ru-RU" b="1" dirty="0" smtClean="0"/>
              <a:t>Мой прадед труженик тыла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057400"/>
            <a:ext cx="6324600" cy="4191000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F:\фото для иссл.раб\9 мая\1445148364352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47800"/>
            <a:ext cx="4572000" cy="456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6400" y="304800"/>
            <a:ext cx="7162800" cy="5410199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/>
              <a:t>В ходе моего исследования я и мои одноклассники узнали,  что  вклад  в Победу ковался не только на фронтах войны,  но и  в тылу, за  это труженики тыла получили награды и признание их самоотверженного труда.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Тем </a:t>
            </a:r>
            <a:r>
              <a:rPr lang="ru-RU" sz="3600" b="1" dirty="0" smtClean="0"/>
              <a:t>самым подтвердилась гипотеза моего исследования, и я ответила на вопрос моих </a:t>
            </a:r>
            <a:r>
              <a:rPr lang="ru-RU" sz="3600" b="1" dirty="0" smtClean="0"/>
              <a:t>одноклассников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34000"/>
            <a:ext cx="6400800" cy="304800"/>
          </a:xfrm>
        </p:spPr>
        <p:txBody>
          <a:bodyPr>
            <a:normAutofit fontScale="47500" lnSpcReduction="20000"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914400"/>
            <a:ext cx="7239000" cy="5105399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9 мая 2015 года особенная дата, семидесятилетие со дня победы.  </a:t>
            </a:r>
            <a:r>
              <a:rPr lang="ru-RU" sz="2400" dirty="0" smtClean="0"/>
              <a:t>К этой дате мы с ребятами из моего класса  создавали коллективный проект «Никто не забыт и ничто не забыто!», в котором мы рассказали о своих родственниках  участниках  Великой Отечественной войны. Готовя свой рассказ я выяснила, что в боях никто из моих родственников не участвовал, но все, же мой прадед был награжден медалями как труженик тыла.  Мне захотелось поподробнее узнать о его судьбе, и </a:t>
            </a:r>
            <a:r>
              <a:rPr lang="ru-RU" sz="2400" b="1" dirty="0" smtClean="0"/>
              <a:t>ответить на вопрос моих одноклассников, почему не участвуя в боях, он награжден медалями.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1000"/>
            <a:ext cx="6400800" cy="8382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Актуальность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F:\фото для иссл.раб\9 мая\DSCF452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876800"/>
            <a:ext cx="2514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914399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 </a:t>
            </a:r>
            <a:r>
              <a:rPr lang="ru-RU" b="1" dirty="0" smtClean="0"/>
              <a:t>исследования: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400" y="1752600"/>
            <a:ext cx="7010400" cy="38862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осмыслить историю жизни прадеда на фоне истории России, сохраняя память о своих родных или изучить воспоминания живых свидетелей о тружениках тыла - незаметных героях войны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91439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Задачи:</a:t>
            </a: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1600200"/>
            <a:ext cx="6781800" cy="4038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 провести поисковую работу  и выяснить  о судьбе моего прадеда;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 выяснить  какую роль сыграла война в судьбе  человека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685801"/>
            <a:ext cx="7315200" cy="4495799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Объект исследования:</a:t>
            </a:r>
            <a:r>
              <a:rPr lang="ru-RU" dirty="0" smtClean="0"/>
              <a:t>  жизнь и судьба моего прадеда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Предмет </a:t>
            </a:r>
            <a:r>
              <a:rPr lang="ru-RU" b="1" dirty="0" smtClean="0"/>
              <a:t>исследования:</a:t>
            </a:r>
            <a:r>
              <a:rPr lang="ru-RU" dirty="0" smtClean="0"/>
              <a:t> фотографии и документы из  домашнего архива, воспоминания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53340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914399"/>
          </a:xfrm>
        </p:spPr>
        <p:txBody>
          <a:bodyPr>
            <a:normAutofit/>
          </a:bodyPr>
          <a:lstStyle/>
          <a:p>
            <a:r>
              <a:rPr lang="ru-RU" b="1" dirty="0" smtClean="0"/>
              <a:t>Гипотеза: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1752600"/>
            <a:ext cx="7086600" cy="38862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предположим, что  вклад  в Победу ковался не только на фронтах войны,  но и  в тылу, за  это труженики тыла получили награды и признание их самоотверженного труда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Рисунок 4" descr="F:\фото для иссл.раб\9 мая\1445148364352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495800"/>
            <a:ext cx="2132012" cy="197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76199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Методы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1676400"/>
            <a:ext cx="6705600" cy="3962400"/>
          </a:xfrm>
        </p:spPr>
        <p:txBody>
          <a:bodyPr/>
          <a:lstStyle/>
          <a:p>
            <a:pPr lvl="0" algn="l"/>
            <a:r>
              <a:rPr lang="ru-RU" dirty="0" smtClean="0">
                <a:solidFill>
                  <a:schemeClr val="tx1"/>
                </a:solidFill>
              </a:rPr>
              <a:t>информационный </a:t>
            </a:r>
            <a:r>
              <a:rPr lang="ru-RU" dirty="0" smtClean="0">
                <a:solidFill>
                  <a:schemeClr val="tx1"/>
                </a:solidFill>
              </a:rPr>
              <a:t>поиск; 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исследование фотографий, документов из домашнего архива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анкетирование</a:t>
            </a:r>
          </a:p>
          <a:p>
            <a:pPr lvl="0" algn="l"/>
            <a:r>
              <a:rPr lang="ru-RU" dirty="0" smtClean="0">
                <a:solidFill>
                  <a:schemeClr val="tx1"/>
                </a:solidFill>
              </a:rPr>
              <a:t>интервьюирование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91439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Труженики тыла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1219200"/>
            <a:ext cx="6705600" cy="4419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Победа в войне – это и победа тружеников тыла… Объединенные единой волей, единым порывом, рабочие, крестьяне, мужчины и женщины оказались способные совершить подвиг, равного которому еще не знала история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8001000" cy="299085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Подвиг </a:t>
            </a:r>
            <a:r>
              <a:rPr lang="ru-RU" b="1" dirty="0" smtClean="0"/>
              <a:t>тружеников тыла  не  остался  без внимания.  За добросовестный труд и вклад в приближение победы трудящихся награждали медалями.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F:\фото для иссл.раб\Катя ПОПОВА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657600"/>
            <a:ext cx="510381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322</Words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Загляните в семейный альбом</vt:lpstr>
      <vt:lpstr>9 мая 2015 года особенная дата, семидесятилетие со дня победы.  К этой дате мы с ребятами из моего класса  создавали коллективный проект «Никто не забыт и ничто не забыто!», в котором мы рассказали о своих родственниках  участниках  Великой Отечественной войны. Готовя свой рассказ я выяснила, что в боях никто из моих родственников не участвовал, но все, же мой прадед был награжден медалями как труженик тыла.  Мне захотелось поподробнее узнать о его судьбе, и ответить на вопрос моих одноклассников, почему не участвуя в боях, он награжден медалями.  </vt:lpstr>
      <vt:lpstr>Цель исследования: </vt:lpstr>
      <vt:lpstr>Задачи:   </vt:lpstr>
      <vt:lpstr>Объект исследования:  жизнь и судьба моего прадеда  Предмет исследования: фотографии и документы из  домашнего архива, воспоминания </vt:lpstr>
      <vt:lpstr>Гипотеза: </vt:lpstr>
      <vt:lpstr>Методы исследования: </vt:lpstr>
      <vt:lpstr>Труженики тыла </vt:lpstr>
      <vt:lpstr> Подвиг тружеников тыла  не  остался  без внимания.  За добросовестный труд и вклад в приближение победы трудящихся награждали медалями. </vt:lpstr>
      <vt:lpstr>Мой прадед труженик тыла</vt:lpstr>
      <vt:lpstr>В ходе моего исследования я и мои одноклассники узнали,  что  вклад  в Победу ковался не только на фронтах войны,  но и  в тылу, за  это труженики тыла получили награды и признание их самоотверженного труда.  Тем самым подтвердилась гипотеза моего исследования, и я ответила на вопрос моих одноклассников.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Алексей</cp:lastModifiedBy>
  <cp:revision>5</cp:revision>
  <dcterms:created xsi:type="dcterms:W3CDTF">2013-10-20T14:43:13Z</dcterms:created>
  <dcterms:modified xsi:type="dcterms:W3CDTF">2015-11-15T17:36:04Z</dcterms:modified>
</cp:coreProperties>
</file>