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9" r:id="rId3"/>
    <p:sldId id="277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5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дмин" initials="А" lastIdx="1" clrIdx="0">
    <p:extLst>
      <p:ext uri="{19B8F6BF-5375-455C-9EA6-DF929625EA0E}">
        <p15:presenceInfo xmlns:p15="http://schemas.microsoft.com/office/powerpoint/2012/main" userId="Адми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0962" autoAdjust="0"/>
  </p:normalViewPr>
  <p:slideViewPr>
    <p:cSldViewPr snapToGrid="0">
      <p:cViewPr varScale="1">
        <p:scale>
          <a:sx n="46" d="100"/>
          <a:sy n="46" d="100"/>
        </p:scale>
        <p:origin x="78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8-27T23:46:03.439" idx="1">
    <p:pos x="10" y="10"/>
    <p:text/>
    <p:extLst>
      <p:ext uri="{C676402C-5697-4E1C-873F-D02D1690AC5C}">
        <p15:threadingInfo xmlns:p15="http://schemas.microsoft.com/office/powerpoint/2012/main" timeZoneBias="-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0"/>
            <a:ext cx="9367410" cy="2410691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ПОЗНАВАТЕЛЬНО-ИССЛЕДОВАТЕЛЬСКИЙ</a:t>
            </a:r>
            <a:r>
              <a:rPr lang="ru-RU" sz="4800" dirty="0">
                <a:solidFill>
                  <a:schemeClr val="accent2"/>
                </a:solidFill>
              </a:rPr>
              <a:t> </a:t>
            </a:r>
            <a:r>
              <a:rPr lang="ru-RU" sz="4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8637" y="2663481"/>
            <a:ext cx="10224654" cy="5195453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  <a:buClrTx/>
              <a:buSzTx/>
            </a:pPr>
            <a:r>
              <a:rPr lang="ru-RU" sz="7200" b="1" dirty="0">
                <a:solidFill>
                  <a:srgbClr val="70AD47">
                    <a:lumMod val="50000"/>
                  </a:srgb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«КАК ПО </a:t>
            </a:r>
            <a:r>
              <a:rPr lang="ru-RU" sz="7200" b="1" dirty="0" smtClean="0">
                <a:solidFill>
                  <a:srgbClr val="70AD47">
                    <a:lumMod val="50000"/>
                  </a:srgb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ЛУГУ, </a:t>
            </a:r>
            <a:r>
              <a:rPr lang="ru-RU" sz="7200" b="1" dirty="0">
                <a:solidFill>
                  <a:srgbClr val="70AD47">
                    <a:lumMod val="50000"/>
                  </a:srgb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 </a:t>
            </a:r>
            <a:endParaRPr lang="ru-RU" sz="7200" b="1" dirty="0" smtClean="0">
              <a:solidFill>
                <a:srgbClr val="70AD47">
                  <a:lumMod val="50000"/>
                </a:srgb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>
              <a:spcBef>
                <a:spcPts val="1000"/>
              </a:spcBef>
              <a:buClrTx/>
              <a:buSzTx/>
            </a:pPr>
            <a:r>
              <a:rPr lang="ru-RU" sz="7200" b="1" dirty="0" smtClean="0">
                <a:solidFill>
                  <a:srgbClr val="70AD47">
                    <a:lumMod val="50000"/>
                  </a:srgb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ЛУЖКУ»</a:t>
            </a:r>
          </a:p>
          <a:p>
            <a:pPr lvl="0">
              <a:spcBef>
                <a:spcPts val="1000"/>
              </a:spcBef>
              <a:buClrTx/>
              <a:buSzTx/>
            </a:pPr>
            <a:r>
              <a:rPr lang="ru-RU" sz="4500" b="1" dirty="0" smtClean="0">
                <a:solidFill>
                  <a:srgbClr val="70AD47">
                    <a:lumMod val="50000"/>
                  </a:srgb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5000" b="1" dirty="0" smtClean="0">
                <a:solidFill>
                  <a:srgbClr val="70AD47">
                    <a:lumMod val="50000"/>
                  </a:srgb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</a:t>
            </a:r>
            <a:r>
              <a:rPr lang="ru-RU" sz="2400" b="1" dirty="0" smtClean="0">
                <a:solidFill>
                  <a:srgbClr val="70AD47">
                    <a:lumMod val="50000"/>
                  </a:srgb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Подготовила воспитатель:</a:t>
            </a:r>
          </a:p>
          <a:p>
            <a:pPr lvl="0">
              <a:spcBef>
                <a:spcPts val="1000"/>
              </a:spcBef>
              <a:buClrTx/>
              <a:buSzTx/>
            </a:pPr>
            <a:r>
              <a:rPr lang="ru-RU" sz="2400" b="1" dirty="0" smtClean="0">
                <a:solidFill>
                  <a:srgbClr val="70AD47">
                    <a:lumMod val="50000"/>
                  </a:srgb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                                           Чернова Е.В.</a:t>
            </a:r>
            <a:endParaRPr lang="ru-RU" sz="2400" b="1" dirty="0" smtClean="0">
              <a:solidFill>
                <a:srgbClr val="70AD47">
                  <a:lumMod val="50000"/>
                </a:srgb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>
              <a:spcBef>
                <a:spcPts val="1000"/>
              </a:spcBef>
              <a:buClrTx/>
              <a:buSzTx/>
            </a:pPr>
            <a:endParaRPr lang="ru-RU" sz="5800" b="1" dirty="0" smtClean="0">
              <a:solidFill>
                <a:srgbClr val="70AD47">
                  <a:lumMod val="50000"/>
                </a:srgb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>
              <a:spcBef>
                <a:spcPts val="1000"/>
              </a:spcBef>
              <a:buClrTx/>
              <a:buSzTx/>
            </a:pPr>
            <a:endParaRPr lang="ru-RU" b="1" dirty="0">
              <a:solidFill>
                <a:srgbClr val="70AD47">
                  <a:lumMod val="50000"/>
                </a:srgb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7037" y="252790"/>
            <a:ext cx="1686253" cy="1202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645" y="4779818"/>
            <a:ext cx="2763982" cy="172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78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90946"/>
            <a:ext cx="9875520" cy="1246910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«У НАС ВСЁ ПОЛУЧИЛОСЬ!»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26" y="1849583"/>
            <a:ext cx="5715905" cy="45048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582" y="1849582"/>
            <a:ext cx="5424054" cy="45048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071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9875520" cy="126769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«ВОТ ЭТО ДА! ШМЕЛЬ И ПЧЕЛА!»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818" y="1965960"/>
            <a:ext cx="5943600" cy="44764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72" y="1662546"/>
            <a:ext cx="5340928" cy="47798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278582" y="2057400"/>
            <a:ext cx="5737289" cy="4038600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3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74072" y="0"/>
            <a:ext cx="12566072" cy="147550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          «ЕСТЬ ЛИ ЖАЛО У ШМЕЛЯ?»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036" y="1706880"/>
            <a:ext cx="6005945" cy="48809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36" y="1287887"/>
            <a:ext cx="5195455" cy="52999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6711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7637" y="399244"/>
            <a:ext cx="9148156" cy="8371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ЛОТО «УГАДАЙ ЦВЕТОК»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92" y="1787236"/>
            <a:ext cx="5738417" cy="43817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328" y="1787236"/>
            <a:ext cx="5728855" cy="43817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6351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99" y="-187036"/>
            <a:ext cx="10598727" cy="1974272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«ПРЕВРАЩЕНИЕ В ПЧЁЛОК»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433944"/>
            <a:ext cx="9746674" cy="51331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61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0468" y="0"/>
            <a:ext cx="9048052" cy="173864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ПРОДУКТИВНАЯ ДЕЯТЕЛЬНОСТЬ:       «ЦВЕТОЧКИ НА ЛУЖОЧКЕ»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18" y="1893194"/>
            <a:ext cx="5611091" cy="46530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327" y="1893193"/>
            <a:ext cx="5673437" cy="46530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4394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3" y="166256"/>
            <a:ext cx="11449318" cy="1330036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ГЕРБАРИЙ «ЦВЕТЫ С НАШЕГО ЛУГА»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291" y="1496291"/>
            <a:ext cx="8936182" cy="4842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044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0818" y="128789"/>
            <a:ext cx="10841181" cy="927279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НАША ВЫСТАВКА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«ЦВЕТОЧНЫЙ ЛУГ»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0818" y="1622738"/>
            <a:ext cx="9933709" cy="49443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4019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7583" y="228601"/>
            <a:ext cx="10717271" cy="123959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КАК НА НАШЕМ НА ЛУЖОЧКЕ, ДРУЖНО  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    РАСЦВЕЛИ ЦВЕТОЧКИ!»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417" y="1558345"/>
            <a:ext cx="9102437" cy="49879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8567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3504" y="-166255"/>
            <a:ext cx="8095016" cy="213221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«КТО ПАСЁТСЯ НА ЛУГУ?»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506828"/>
            <a:ext cx="9227127" cy="50602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 flipV="1">
            <a:off x="1409007" y="6567054"/>
            <a:ext cx="925206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45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782" y="0"/>
            <a:ext cx="10723418" cy="17872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«КАКОЕ КОРОВА ДАЁТ МОЛОКО?»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145" y="2446986"/>
            <a:ext cx="5424055" cy="39745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46" y="2057400"/>
            <a:ext cx="5714999" cy="43641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4385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-332509"/>
            <a:ext cx="9875520" cy="211974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«В ГОСТИ К НАШИМ ПОВАРАМ»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08" y="1893195"/>
            <a:ext cx="6268791" cy="4320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99" y="2223655"/>
            <a:ext cx="5278582" cy="41251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157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6618" y="270164"/>
            <a:ext cx="8981902" cy="108065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«ПРЕВРАЩЕНИЕ МОЛОКА»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8636" y="1350818"/>
            <a:ext cx="9144000" cy="5167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54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297" y="484909"/>
            <a:ext cx="9875520" cy="8802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«ГДЕ ЖЕ НАШЕ МОРОЖЕНОЕ?»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894" y="2057399"/>
            <a:ext cx="4927924" cy="42394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882" y="1880315"/>
            <a:ext cx="5983700" cy="44165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6718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292" y="1017432"/>
            <a:ext cx="12011890" cy="56198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«МЫ СЕГОДНЯ – ПОВОРЯТА! ЗЕМЛЯНИЧНОЕ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                                       ВАРЕНЬЕ»            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92" y="1751527"/>
            <a:ext cx="5527964" cy="47531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760" y="1965960"/>
            <a:ext cx="5566278" cy="45387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5982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2" y="-311726"/>
            <a:ext cx="11942618" cy="19087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    «МУКА ИЛИ САХАР?  С ЧЕМ СЛАЩЕ?»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8636" y="1350819"/>
            <a:ext cx="8811491" cy="50707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5508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215</TotalTime>
  <Words>126</Words>
  <Application>Microsoft Office PowerPoint</Application>
  <PresentationFormat>Широкоэкранный</PresentationFormat>
  <Paragraphs>23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Batang</vt:lpstr>
      <vt:lpstr>Arial</vt:lpstr>
      <vt:lpstr>Corbel</vt:lpstr>
      <vt:lpstr>Базис</vt:lpstr>
      <vt:lpstr>ПОЗНАВАТЕЛЬНО-ИССЛЕДОВАТЕЛЬСКИЙ ПРОЕКТ</vt:lpstr>
      <vt:lpstr>«КАК НА НАШЕМ НА ЛУЖОЧКЕ, ДРУЖНО             РАСЦВЕЛИ ЦВЕТОЧКИ!»</vt:lpstr>
      <vt:lpstr>«КТО ПАСЁТСЯ НА ЛУГУ?»</vt:lpstr>
      <vt:lpstr>«КАКОЕ КОРОВА ДАЁТ МОЛОКО?»</vt:lpstr>
      <vt:lpstr>   «В ГОСТИ К НАШИМ ПОВАРАМ»</vt:lpstr>
      <vt:lpstr>  «ПРЕВРАЩЕНИЕ МОЛОКА»</vt:lpstr>
      <vt:lpstr>«ГДЕ ЖЕ НАШЕ МОРОЖЕНОЕ?»</vt:lpstr>
      <vt:lpstr>«МЫ СЕГОДНЯ – ПОВОРЯТА! ЗЕМЛЯНИЧНОЕ                                              ВАРЕНЬЕ»                  </vt:lpstr>
      <vt:lpstr>     «МУКА ИЛИ САХАР?  С ЧЕМ СЛАЩЕ?»</vt:lpstr>
      <vt:lpstr>         «У НАС ВСЁ ПОЛУЧИЛОСЬ!»</vt:lpstr>
      <vt:lpstr>«ВОТ ЭТО ДА! ШМЕЛЬ И ПЧЕЛА!»</vt:lpstr>
      <vt:lpstr>               «ЕСТЬ ЛИ ЖАЛО У ШМЕЛЯ?»</vt:lpstr>
      <vt:lpstr>ЛОТО «УГАДАЙ ЦВЕТОК»</vt:lpstr>
      <vt:lpstr>     «ПРЕВРАЩЕНИЕ В ПЧЁЛОК»</vt:lpstr>
      <vt:lpstr>ПРОДУКТИВНАЯ ДЕЯТЕЛЬНОСТЬ:       «ЦВЕТОЧКИ НА ЛУЖОЧКЕ»</vt:lpstr>
      <vt:lpstr>      ГЕРБАРИЙ «ЦВЕТЫ С НАШЕГО ЛУГА»</vt:lpstr>
      <vt:lpstr>     НАША ВЫСТАВКА  «ЦВЕТОЧНЫЙ ЛУГ»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ПОЗНАВАТЕЛЬНО-ИССЛЕДОВАТЕЛЬСКИЙ ПРОЕКТ</dc:title>
  <dc:creator>Админ</dc:creator>
  <cp:lastModifiedBy>Админ</cp:lastModifiedBy>
  <cp:revision>29</cp:revision>
  <dcterms:created xsi:type="dcterms:W3CDTF">2017-08-27T18:54:17Z</dcterms:created>
  <dcterms:modified xsi:type="dcterms:W3CDTF">2017-09-19T18:08:25Z</dcterms:modified>
</cp:coreProperties>
</file>