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28865-33CB-4B12-A489-DF2A502E2AA8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B69A9-14C0-4F53-9799-54AE0EA890B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28865-33CB-4B12-A489-DF2A502E2AA8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B69A9-14C0-4F53-9799-54AE0EA890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28865-33CB-4B12-A489-DF2A502E2AA8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B69A9-14C0-4F53-9799-54AE0EA890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28865-33CB-4B12-A489-DF2A502E2AA8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B69A9-14C0-4F53-9799-54AE0EA890B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28865-33CB-4B12-A489-DF2A502E2AA8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B69A9-14C0-4F53-9799-54AE0EA890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28865-33CB-4B12-A489-DF2A502E2AA8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B69A9-14C0-4F53-9799-54AE0EA890B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28865-33CB-4B12-A489-DF2A502E2AA8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B69A9-14C0-4F53-9799-54AE0EA890B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28865-33CB-4B12-A489-DF2A502E2AA8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B69A9-14C0-4F53-9799-54AE0EA890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28865-33CB-4B12-A489-DF2A502E2AA8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B69A9-14C0-4F53-9799-54AE0EA890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28865-33CB-4B12-A489-DF2A502E2AA8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B69A9-14C0-4F53-9799-54AE0EA890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28865-33CB-4B12-A489-DF2A502E2AA8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B69A9-14C0-4F53-9799-54AE0EA890B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8928865-33CB-4B12-A489-DF2A502E2AA8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5DB69A9-14C0-4F53-9799-54AE0EA890B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9" y="908720"/>
            <a:ext cx="4392488" cy="53777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280420"/>
            <a:ext cx="3102257" cy="35775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79113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4664"/>
            <a:ext cx="8028384" cy="6021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56773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620688"/>
            <a:ext cx="6997585" cy="56308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82258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548680"/>
            <a:ext cx="7668344" cy="57512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65565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8532440" cy="6399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861143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48680"/>
            <a:ext cx="8136904" cy="56886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274428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0648"/>
            <a:ext cx="8316416" cy="6237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17735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548680"/>
            <a:ext cx="7524328" cy="56432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01787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19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музфизрук.2015</dc:creator>
  <cp:lastModifiedBy>музфизрук.2015</cp:lastModifiedBy>
  <cp:revision>2</cp:revision>
  <dcterms:created xsi:type="dcterms:W3CDTF">2017-08-31T09:16:02Z</dcterms:created>
  <dcterms:modified xsi:type="dcterms:W3CDTF">2017-08-31T09:35:50Z</dcterms:modified>
</cp:coreProperties>
</file>