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5" r:id="rId8"/>
    <p:sldId id="267" r:id="rId9"/>
    <p:sldId id="268" r:id="rId10"/>
    <p:sldId id="269" r:id="rId11"/>
    <p:sldId id="27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9B37-37A9-4AFB-BB99-4CA0BF0030C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9F860-AFF4-435B-8F54-DBCB2F28E6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364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9B37-37A9-4AFB-BB99-4CA0BF0030C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9F860-AFF4-435B-8F54-DBCB2F28E6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348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9B37-37A9-4AFB-BB99-4CA0BF0030C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9F860-AFF4-435B-8F54-DBCB2F28E6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426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9B37-37A9-4AFB-BB99-4CA0BF0030C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9F860-AFF4-435B-8F54-DBCB2F28E6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257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9B37-37A9-4AFB-BB99-4CA0BF0030C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9F860-AFF4-435B-8F54-DBCB2F28E6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186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9B37-37A9-4AFB-BB99-4CA0BF0030C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9F860-AFF4-435B-8F54-DBCB2F28E6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492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9B37-37A9-4AFB-BB99-4CA0BF0030C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9F860-AFF4-435B-8F54-DBCB2F28E6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345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9B37-37A9-4AFB-BB99-4CA0BF0030C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9F860-AFF4-435B-8F54-DBCB2F28E6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232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9B37-37A9-4AFB-BB99-4CA0BF0030C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9F860-AFF4-435B-8F54-DBCB2F28E6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01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9B37-37A9-4AFB-BB99-4CA0BF0030C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9F860-AFF4-435B-8F54-DBCB2F28E6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555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9B37-37A9-4AFB-BB99-4CA0BF0030C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9F860-AFF4-435B-8F54-DBCB2F28E6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052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29B37-37A9-4AFB-BB99-4CA0BF0030C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9F860-AFF4-435B-8F54-DBCB2F28E6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904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0011" y="93372"/>
            <a:ext cx="8358389" cy="659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60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218" y="404507"/>
            <a:ext cx="9865216" cy="586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17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7132" y="128790"/>
            <a:ext cx="10121363" cy="614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98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867" y="0"/>
            <a:ext cx="106222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74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69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472" y="0"/>
            <a:ext cx="102970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17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855" y="325575"/>
            <a:ext cx="10143891" cy="641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14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176212"/>
            <a:ext cx="9753600" cy="650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36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582" y="0"/>
            <a:ext cx="10131917" cy="6754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90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183524"/>
            <a:ext cx="8839199" cy="662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31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7588" y="325192"/>
            <a:ext cx="8710411" cy="653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9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Notebook</dc:creator>
  <cp:lastModifiedBy>Notebook</cp:lastModifiedBy>
  <cp:revision>5</cp:revision>
  <dcterms:created xsi:type="dcterms:W3CDTF">2017-09-03T18:51:35Z</dcterms:created>
  <dcterms:modified xsi:type="dcterms:W3CDTF">2017-09-19T19:18:59Z</dcterms:modified>
</cp:coreProperties>
</file>