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3" r:id="rId6"/>
    <p:sldId id="262" r:id="rId7"/>
    <p:sldId id="261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b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«Художественно-эстетическое развитие» детей младшей группы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643446"/>
            <a:ext cx="5286380" cy="17526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выполнила: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Егорова Роза Андреевна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Презентация\IMG_20170315_1758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71744"/>
            <a:ext cx="2524106" cy="3786158"/>
          </a:xfrm>
          <a:prstGeom prst="rect">
            <a:avLst/>
          </a:prstGeom>
          <a:noFill/>
        </p:spPr>
      </p:pic>
      <p:pic>
        <p:nvPicPr>
          <p:cNvPr id="1027" name="Picture 3" descr="C:\Users\1\Desktop\Презентация\IMG_20170315_1637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071810"/>
            <a:ext cx="3071778" cy="2047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Изобразительная деятельность является частью всей воспитательно-образовательной работы в ДОУ и взаимосвязана со всеми ее направлениями . Особенно важное значение для воспитания и развития ребенка имеет связь занятий рисованием , лепкой и аппликацией с игрой .</a:t>
            </a:r>
            <a:endParaRPr lang="ru-RU" b="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 !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183880" cy="539897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Значительную роль в развитии дошкольника играет искусство , поэтому в оформлении группы большое место отводится изобразительному и декоративно-прикладному искусству . Картины , скульптуры, графика, роспись , изделия народного прикладного искусства и т.д. с детства входят в сознание и чувства ребенка . Они развивают мышление , нравственно-волевые качества ,создают предпосылки формирования любви и движения к труду людей.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14950"/>
            <a:ext cx="8183880" cy="1051560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Для самостоятельной художественно-эстетической деятельности в центре творчества имеются: мольберт , набор изобразительных средств : альбомы , краски , кисти ,пластилин ,трафареты.</a:t>
            </a:r>
            <a:endParaRPr lang="ru-RU" sz="24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70315_163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142984"/>
            <a:ext cx="4403734" cy="2935822"/>
          </a:xfrm>
        </p:spPr>
      </p:pic>
      <p:pic>
        <p:nvPicPr>
          <p:cNvPr id="1027" name="Picture 3" descr="C:\Users\1\Desktop\Презентация\IMG_20170315_1758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9" y="571481"/>
            <a:ext cx="285752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714884"/>
            <a:ext cx="8183880" cy="105156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Дети любят рисовать , лепить , работать </a:t>
            </a:r>
            <a:r>
              <a:rPr lang="ru-RU" sz="2400" b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 бумагой .</a:t>
            </a:r>
            <a:endParaRPr lang="ru-RU" sz="2400" b="0" dirty="0"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70315_1643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2791883" cy="4187825"/>
          </a:xfrm>
        </p:spPr>
      </p:pic>
      <p:pic>
        <p:nvPicPr>
          <p:cNvPr id="2050" name="Picture 2" descr="C:\Users\1\Desktop\Презентация\IMG_20170316_1613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71480"/>
            <a:ext cx="2786082" cy="4179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714884"/>
            <a:ext cx="8183880" cy="1051560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Знакомим детей с книжной иллюстрацией известных художников : Ю.Васнецова , В.Лебедева ,  </a:t>
            </a:r>
            <a:r>
              <a:rPr lang="ru-RU" sz="2400" b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В.Сутеева</a:t>
            </a:r>
            <a:r>
              <a:rPr lang="ru-RU" sz="2400" b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, Е. </a:t>
            </a:r>
            <a:r>
              <a:rPr lang="ru-RU" sz="2400" b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Чарушина</a:t>
            </a:r>
            <a:r>
              <a:rPr lang="ru-RU" sz="2400" b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.</a:t>
            </a:r>
            <a:endParaRPr lang="ru-RU" sz="2400" b="0" dirty="0"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G_20170317_1430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414198"/>
            <a:ext cx="3932238" cy="2621492"/>
          </a:xfrm>
        </p:spPr>
      </p:pic>
      <p:pic>
        <p:nvPicPr>
          <p:cNvPr id="14" name="Содержимое 13" descr="IMG_20170317_14301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56150" y="1414727"/>
            <a:ext cx="3930650" cy="26204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Дети знакомятся с народными обычаями и традициями.</a:t>
            </a:r>
            <a:b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Лепка из жгутиков: пряников , узорного печенья , плетенок , булочек .</a:t>
            </a: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70317_1430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17323" y="530225"/>
            <a:ext cx="2926292" cy="4389438"/>
          </a:xfrm>
        </p:spPr>
      </p:pic>
      <p:pic>
        <p:nvPicPr>
          <p:cNvPr id="6" name="Содержимое 5" descr="IMG_20170317_1431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8329" y="530225"/>
            <a:ext cx="2926292" cy="4389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Дети любят слушать и разыгрывать с куклами сказки , песенки , </a:t>
            </a:r>
            <a:r>
              <a:rPr lang="ru-RU" sz="2400" b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, которые вызывают у них радостное чувство узнавания.</a:t>
            </a:r>
            <a:endParaRPr lang="ru-RU" sz="24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70314_0918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736"/>
            <a:ext cx="3932238" cy="2621492"/>
          </a:xfrm>
        </p:spPr>
      </p:pic>
      <p:pic>
        <p:nvPicPr>
          <p:cNvPr id="6" name="Содержимое 5" descr="IMG_20170314_09314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8329" y="530225"/>
            <a:ext cx="2926292" cy="4389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Знакомим дошкольников с природными </a:t>
            </a:r>
            <a:r>
              <a:rPr lang="ru-RU" sz="2400" b="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богатсвами</a:t>
            </a:r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и промыслами Южного Урала. (резьба по дереву , уральская роспись )</a:t>
            </a:r>
            <a:endParaRPr lang="ru-RU" sz="24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70317_15264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414198"/>
            <a:ext cx="3932238" cy="2621492"/>
          </a:xfrm>
        </p:spPr>
      </p:pic>
      <p:pic>
        <p:nvPicPr>
          <p:cNvPr id="6" name="Содержимое 5" descr="IMG_20170317_15273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8329" y="530225"/>
            <a:ext cx="2926292" cy="4389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500570"/>
            <a:ext cx="8183880" cy="105156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Готовыми поделками украшаем развивающую предметно-пространственную среду.</a:t>
            </a:r>
            <a:endParaRPr lang="ru-RU" sz="24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70315_1638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414198"/>
            <a:ext cx="3932238" cy="2621492"/>
          </a:xfrm>
        </p:spPr>
      </p:pic>
      <p:pic>
        <p:nvPicPr>
          <p:cNvPr id="6" name="Содержимое 5" descr="IMG_20170315_17583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56150" y="1414727"/>
            <a:ext cx="3930650" cy="26204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58</TotalTime>
  <Words>211</Words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на тему: «Художественно-эстетическое развитие» детей младшей группы</vt:lpstr>
      <vt:lpstr>Слайд 2</vt:lpstr>
      <vt:lpstr>Для самостоятельной художественно-эстетической деятельности в центре творчества имеются: мольберт , набор изобразительных средств : альбомы , краски , кисти ,пластилин ,трафареты.</vt:lpstr>
      <vt:lpstr>Дети любят рисовать , лепить , работать с бумагой .</vt:lpstr>
      <vt:lpstr>Знакомим детей с книжной иллюстрацией известных художников : Ю.Васнецова , В.Лебедева ,  В.Сутеева , Е. Чарушина .</vt:lpstr>
      <vt:lpstr>Дети знакомятся с народными обычаями и традициями. Лепка из жгутиков: пряников , узорного печенья , плетенок , булочек . </vt:lpstr>
      <vt:lpstr>Дети любят слушать и разыгрывать с куклами сказки , песенки , потешки , которые вызывают у них радостное чувство узнавания.</vt:lpstr>
      <vt:lpstr>Знакомим дошкольников с природными богатсвами и промыслами Южного Урала. (резьба по дереву , уральская роспись )</vt:lpstr>
      <vt:lpstr>Готовыми поделками украшаем развивающую предметно-пространственную среду.</vt:lpstr>
      <vt:lpstr>Изобразительная деятельность является частью всей воспитательно-образовательной работы в ДОУ и взаимосвязана со всеми ее направлениями . Особенно важное значение для воспитания и развития ребенка имеет связь занятий рисованием , лепкой и аппликацией с игрой .</vt:lpstr>
      <vt:lpstr>Спасибо за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«Художественно-эстетическое развитие» детей младшей группы</dc:title>
  <dc:creator>1</dc:creator>
  <cp:lastModifiedBy>1</cp:lastModifiedBy>
  <cp:revision>8</cp:revision>
  <dcterms:created xsi:type="dcterms:W3CDTF">2017-03-16T15:11:08Z</dcterms:created>
  <dcterms:modified xsi:type="dcterms:W3CDTF">2017-06-26T14:22:40Z</dcterms:modified>
</cp:coreProperties>
</file>