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77" r:id="rId2"/>
    <p:sldId id="260" r:id="rId3"/>
    <p:sldId id="261" r:id="rId4"/>
    <p:sldId id="262" r:id="rId5"/>
    <p:sldId id="265" r:id="rId6"/>
    <p:sldId id="264" r:id="rId7"/>
    <p:sldId id="267" r:id="rId8"/>
    <p:sldId id="268" r:id="rId9"/>
    <p:sldId id="269" r:id="rId10"/>
    <p:sldId id="271" r:id="rId11"/>
    <p:sldId id="272" r:id="rId12"/>
    <p:sldId id="273" r:id="rId13"/>
    <p:sldId id="274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BDB91-BA8B-4B4C-8AA1-E2740F6229D3}" type="datetimeFigureOut">
              <a:rPr lang="ru-RU" smtClean="0"/>
              <a:pPr/>
              <a:t>13.06.2016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94742-055C-46E6-874F-7C82C6B80B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BDB91-BA8B-4B4C-8AA1-E2740F6229D3}" type="datetimeFigureOut">
              <a:rPr lang="ru-RU" smtClean="0"/>
              <a:pPr/>
              <a:t>13.06.2016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94742-055C-46E6-874F-7C82C6B80B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BDB91-BA8B-4B4C-8AA1-E2740F6229D3}" type="datetimeFigureOut">
              <a:rPr lang="ru-RU" smtClean="0"/>
              <a:pPr/>
              <a:t>13.06.2016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94742-055C-46E6-874F-7C82C6B80B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BDB91-BA8B-4B4C-8AA1-E2740F6229D3}" type="datetimeFigureOut">
              <a:rPr lang="ru-RU" smtClean="0"/>
              <a:pPr/>
              <a:t>13.06.2016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94742-055C-46E6-874F-7C82C6B80B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BDB91-BA8B-4B4C-8AA1-E2740F6229D3}" type="datetimeFigureOut">
              <a:rPr lang="ru-RU" smtClean="0"/>
              <a:pPr/>
              <a:t>13.06.2016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94742-055C-46E6-874F-7C82C6B80B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BDB91-BA8B-4B4C-8AA1-E2740F6229D3}" type="datetimeFigureOut">
              <a:rPr lang="ru-RU" smtClean="0"/>
              <a:pPr/>
              <a:t>13.06.2016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94742-055C-46E6-874F-7C82C6B80B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BDB91-BA8B-4B4C-8AA1-E2740F6229D3}" type="datetimeFigureOut">
              <a:rPr lang="ru-RU" smtClean="0"/>
              <a:pPr/>
              <a:t>13.06.2016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94742-055C-46E6-874F-7C82C6B80B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BDB91-BA8B-4B4C-8AA1-E2740F6229D3}" type="datetimeFigureOut">
              <a:rPr lang="ru-RU" smtClean="0"/>
              <a:pPr/>
              <a:t>13.06.2016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94742-055C-46E6-874F-7C82C6B80B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BDB91-BA8B-4B4C-8AA1-E2740F6229D3}" type="datetimeFigureOut">
              <a:rPr lang="ru-RU" smtClean="0"/>
              <a:pPr/>
              <a:t>13.06.2016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94742-055C-46E6-874F-7C82C6B80B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BDB91-BA8B-4B4C-8AA1-E2740F6229D3}" type="datetimeFigureOut">
              <a:rPr lang="ru-RU" smtClean="0"/>
              <a:pPr/>
              <a:t>13.06.2016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94742-055C-46E6-874F-7C82C6B80B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BDB91-BA8B-4B4C-8AA1-E2740F6229D3}" type="datetimeFigureOut">
              <a:rPr lang="ru-RU" smtClean="0"/>
              <a:pPr/>
              <a:t>13.06.2016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CC94742-055C-46E6-874F-7C82C6B80B3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0FBDB91-BA8B-4B4C-8AA1-E2740F6229D3}" type="datetimeFigureOut">
              <a:rPr lang="ru-RU" smtClean="0"/>
              <a:pPr/>
              <a:t>13.06.2016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CC94742-055C-46E6-874F-7C82C6B80B39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685800" y="514352"/>
            <a:ext cx="7846640" cy="1114448"/>
          </a:xfrm>
        </p:spPr>
        <p:txBody>
          <a:bodyPr>
            <a:scene3d>
              <a:camera prst="orthographicFront"/>
              <a:lightRig rig="threePt" dir="t"/>
            </a:scene3d>
            <a:sp3d>
              <a:bevelB w="38100" h="38100"/>
            </a:sp3d>
          </a:bodyPr>
          <a:lstStyle/>
          <a:p>
            <a:pPr algn="ctr"/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Презентация дошкольников </a:t>
            </a:r>
            <a:br>
              <a:rPr lang="ru-RU" sz="28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тему: «ВРЕМЕНА ГОДА»</a:t>
            </a:r>
            <a:endParaRPr lang="ru-RU" sz="2800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idx="2"/>
          </p:nvPr>
        </p:nvSpPr>
        <p:spPr>
          <a:xfrm>
            <a:off x="395536" y="1676400"/>
            <a:ext cx="3033464" cy="4572000"/>
          </a:xfrm>
        </p:spPr>
        <p:txBody>
          <a:bodyPr/>
          <a:lstStyle/>
          <a:p>
            <a:pPr algn="ctr"/>
            <a:endParaRPr lang="ru-RU" sz="2000" dirty="0" smtClean="0"/>
          </a:p>
          <a:p>
            <a:pPr algn="ctr"/>
            <a:endParaRPr lang="ru-RU" sz="2000" dirty="0" smtClean="0"/>
          </a:p>
          <a:p>
            <a:pPr algn="ctr"/>
            <a:endParaRPr lang="ru-RU" sz="2000" dirty="0" smtClean="0"/>
          </a:p>
        </p:txBody>
      </p:sp>
      <p:pic>
        <p:nvPicPr>
          <p:cNvPr id="10" name="Содержимое 9" descr="http://www.ayurvedaru.ru/wp-content/uploads/2009/09/1-web.jpg"/>
          <p:cNvPicPr>
            <a:picLocks noGrp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91880" y="1916832"/>
            <a:ext cx="5194920" cy="396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orld-baget.ru/d/89059/d/33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8784976" cy="6552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890085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radikal.ua/data/upload/ba193/49112/5ffcee2783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784976" cy="6480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630424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g-fotki.yandex.ru/get/12/s-galych.0/0_62c0_82dfb0b_XL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784976" cy="6480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931947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428868"/>
            <a:ext cx="7772400" cy="1728193"/>
          </a:xfrm>
        </p:spPr>
        <p:txBody>
          <a:bodyPr/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43747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g1.liveinternet.ru/images/attach/c/2/68/33/68033029_0_1dd07_8f866e8c_XL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8856984" cy="6552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083573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cs10831.userapi.com/u800215/-14/x_79dcdb58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8793882" cy="6624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836642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huashendonetsk.at.ua/1278845452_69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8779407" cy="6624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448051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stihi.ru/pics/2012/07/03/5258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120096"/>
            <a:ext cx="8940571" cy="6549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757402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g-fotki.yandex.ru/get/5302/ya-stranac.c9/0_5ae91_13d93805_XL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0376" y="116632"/>
            <a:ext cx="8712968" cy="6624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977485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g0.liveinternet.ru/images/attach/c/0/33/56/33056198_611346osen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8316" y="153248"/>
            <a:ext cx="9003684" cy="651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998806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oboi.kards.qip.ru/images/wallpaper/43/fc/64579_1024_768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3" y="116632"/>
            <a:ext cx="8977139" cy="6552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885605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s007.radikal.ru/i300/1011/d5/fe8d137ec1f9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0186" y="116632"/>
            <a:ext cx="8864302" cy="6624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752845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143</TotalTime>
  <Words>5</Words>
  <Application>Microsoft Office PowerPoint</Application>
  <PresentationFormat>Экран (4:3)</PresentationFormat>
  <Paragraphs>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Презентация дошкольников  на тему: «ВРЕМЕНА ГОДА»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СПАСИБО ЗА ВНИМАНИЕ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Времена года</dc:title>
  <dc:creator>User</dc:creator>
  <cp:lastModifiedBy>katya</cp:lastModifiedBy>
  <cp:revision>17</cp:revision>
  <dcterms:created xsi:type="dcterms:W3CDTF">2013-01-21T06:03:38Z</dcterms:created>
  <dcterms:modified xsi:type="dcterms:W3CDTF">2016-06-13T10:33:24Z</dcterms:modified>
</cp:coreProperties>
</file>