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5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836712"/>
            <a:ext cx="7406640" cy="2664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БОУ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Усть-Шишевская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средняя школа»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Индивидуальный проект</a:t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>Что в подписи тебе моей?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501008"/>
            <a:ext cx="7406640" cy="2448272"/>
          </a:xfrm>
        </p:spPr>
        <p:txBody>
          <a:bodyPr>
            <a:normAutofit fontScale="70000" lnSpcReduction="2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Выполнила: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Фадеева Елизавета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БОУ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Усть-Шишевская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средняя школа»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6 класс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Руководитель проекта: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Гурова Марина Сергеевна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201403"/>
            <a:ext cx="7416824" cy="4822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1600" dirty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фамилия, написанная собственной рукой на чем-либо – это ПОДПИСЬ.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может выдать эмоциональное состояние того, кто писал, его пол, возраст, состояние здоровья.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исследование было очень интересным и полезным, я узнала много интересного                           о истории подписи, оно поможет мне правильно придумать свою подпись.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795476"/>
            <a:ext cx="7056784" cy="337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в подписи тебе моей? 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исследования заключается в рассмотрении темы с разных позиций: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сихологическая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интерпретация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подписи.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азница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 терминами «роспись» и «подпись».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568474"/>
            <a:ext cx="7056784" cy="603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работы: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заинтересовать такой стороной темы, как психологическая интерпретация подписи;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Задачи: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- выяснить различия терминов «подпись» и «роспись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              -  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познакомиться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историей подписи;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- интерпретировать несколько подписей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Объект исследования: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литература, посвященная подписям, данные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Интернета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 исследования: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подписи учителей нашей школы.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исследования: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исследовательский.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67384"/>
            <a:ext cx="7272808" cy="5345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слова "подпись"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Толковые словари определяют следующие понятия слова "подпись":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фамилия, написанная собственной рукой на чем-либо.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Другими словами, подпись - это рукописный индивидуально подобранный набор символов, включающих обычно часть имени или фамилии человека.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слова "роспись" 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Толковым словарем явно определено отличие росписи от подписи.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Слово "роспись" употребляется в русском языке в следующих значениях: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Роспись – это различная живопись на стенах, зданиях, колоннах.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Роспись – это какой-либо письменный перечень или список предметов, дел или других объектов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332656"/>
            <a:ext cx="6606480" cy="5895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 подписи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Подписи имеют свою ценность и богатую историю, в том числе в рамках различных культур. В Японии, например, мастера часто ставили на изделиях свои личные автографы, так называемые печати: такое изделие ценилось в разы выше заводских образцов, означая авторскую работу. В странах Европы тем не менее принято было подписываться собственноручно.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Подписи неразрывно связаны с почерком и, как следствие, с графологией – наукой, изучающей прямую взаимосвязь почерка человека от его характера. Стремление понять человека через его почерк имеет глубокие исторические корни. Первые упоминания о графологических исследованиях относят к античности.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Интересно, что римский император Нерон, который, как известно, славился своей жестокостью, в одном из писем говорит следующее: «Я боюсь этого человека, потому что его почерк выдает в нем предательскую натуру».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66357"/>
            <a:ext cx="7704856" cy="5609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НАПРАВЛЕНИЕ ПОДПИСИ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Поднимающаяся вверх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подпись характеризует ее владельца как энергичного, темпераментного, оптимистически настроенного человека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Горизонтальная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информирует об уравновешенности и постоянстве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Безвольно опускающаяся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символизирует пессимизм, неуверенность, неудовлетворенность жизнью и выполняемой работой.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Sigurd\Desktop\подпись\шипилов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7" y="2348881"/>
            <a:ext cx="3209925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Sigurd\Desktop\подпись\гурова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4221088"/>
            <a:ext cx="2552700" cy="100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9"/>
            <a:ext cx="7488832" cy="414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РАЗМАШИСТОСТЬ ПРИ НАПИСАНИИ БУКВ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Крупная и размашистая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подпись – автор – эгоцентрист. Он плохо мирится с обыденными средними условиями жизни. Такую подпись чаще имеют «стратеги» - те, кто мыслит глобально, системно. Как правило – это крупные руководители, общественные деятели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Компактную, сжатую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обычно имеют «тактики», то есть те, чей ум занят конкретными видами деятельности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Sigurd\Desktop\подпись\воробьева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87" y="2348880"/>
            <a:ext cx="3123605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Sigurd\Desktop\подпись\антонова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87" y="4581128"/>
            <a:ext cx="2657475" cy="1152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7704856" cy="57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НАЧАЛЬНЫЕ БУКВЫ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Начальная буква подписи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соответствует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начальной букве фамилии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выражает скромность, простоту, удовлетворения запросов своими реальными возможностями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b="1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2.Начальная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буква подписи – имя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писавшего – деловитость, ответственность за свои действия, вдумчивость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Начальная буква замысловатая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(возможно соединение различных инициалов в виде вензеля) – замкнутость, скрытность. Такие люди избирательны в дружбе, недоверчивы.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Sigurd\Desktop\к 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295232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Sigurd\Desktop\подпись\чумакова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1412777"/>
            <a:ext cx="2932534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Sigurd\Desktop\подпись\варакина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2776"/>
            <a:ext cx="3384376" cy="136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Sigurd\Desktop\подпись\гельм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3384376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Sigurd\Desktop\подпись\гурова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3816424" cy="1080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9830"/>
            <a:ext cx="7776864" cy="4459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4.УКРАШЕНИЯ В ПОДПИСИ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Дополнительные элементы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(штрихи, петли, завитки, смысловые элементы), содержащиеся в подписи напряженного (скорописного письма), указывают на то, что автор обладает воображением и находчивостью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Чрезмерно и неоправданно украшенная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различными завитками и штрихами начальная буква и весь автограф в целом отражает избыточное честолюбие, эгоцентризм, самолюбование, возможно в ущерб результатам дела.        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Подпись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без росчерка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культурность, воспитанность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Sigurd\Desktop\подпись\гельм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8880"/>
            <a:ext cx="2448272" cy="762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Sigurd\Desktop\подпись\шипилов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348881"/>
            <a:ext cx="2613074" cy="762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970" y="2348880"/>
            <a:ext cx="2571502" cy="762810"/>
          </a:xfrm>
          <a:prstGeom prst="rect">
            <a:avLst/>
          </a:prstGeom>
          <a:noFill/>
        </p:spPr>
      </p:pic>
      <p:pic>
        <p:nvPicPr>
          <p:cNvPr id="6" name="Рисунок 5" descr="C:\Users\Sigurd\Desktop\подпись\антонова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5085184"/>
            <a:ext cx="2664295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Sigurd\Desktop\подпись\горбунова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085183"/>
            <a:ext cx="4248472" cy="1296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</TotalTime>
  <Words>303</Words>
  <Application>Microsoft Office PowerPoint</Application>
  <PresentationFormat>Экран (4:3)</PresentationFormat>
  <Paragraphs>74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БОУ  «Усть-Шишевская средняя школа»  Индивидуальный проект Что в подписи тебе моей?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БОУ  «Усть-Шишевская средняя школа»  Индивидуальный проект Как определить характер по подписи  человека?  </dc:title>
  <dc:creator>Calisto</dc:creator>
  <cp:lastModifiedBy>Sigurd</cp:lastModifiedBy>
  <cp:revision>8</cp:revision>
  <dcterms:created xsi:type="dcterms:W3CDTF">2017-04-01T11:22:38Z</dcterms:created>
  <dcterms:modified xsi:type="dcterms:W3CDTF">2017-04-16T14:14:45Z</dcterms:modified>
</cp:coreProperties>
</file>