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C273DF9-9758-41FC-91B4-C1B9463C56D1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7193075-E81A-4B97-96DE-C788BD9B35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Заместитель заведующей по учебно воспитательной работе</a:t>
            </a:r>
          </a:p>
          <a:p>
            <a:r>
              <a:rPr lang="ru-RU" dirty="0" smtClean="0"/>
              <a:t>Кудрявцева Татьяна Владимировна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6766520" cy="30963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Родительское</a:t>
            </a:r>
            <a:br>
              <a:rPr lang="ru-RU" sz="3100" dirty="0" smtClean="0"/>
            </a:br>
            <a:r>
              <a:rPr lang="ru-RU" sz="3100" dirty="0" smtClean="0"/>
              <a:t>собрание</a:t>
            </a:r>
            <a:br>
              <a:rPr lang="ru-RU" sz="3100" dirty="0" smtClean="0"/>
            </a:br>
            <a:r>
              <a:rPr lang="ru-RU" sz="3100" dirty="0" smtClean="0"/>
              <a:t>Цели и задачи МБДОУ  </a:t>
            </a:r>
            <a:br>
              <a:rPr lang="ru-RU" sz="3100" dirty="0" smtClean="0"/>
            </a:br>
            <a:r>
              <a:rPr lang="ru-RU" sz="3100" dirty="0" smtClean="0"/>
              <a:t>на 2017-2018 учебный год</a:t>
            </a:r>
            <a:endParaRPr lang="ru-RU" sz="31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97" y="260648"/>
            <a:ext cx="1719423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1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58" y="764704"/>
            <a:ext cx="7228449" cy="541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42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4" y="1109662"/>
            <a:ext cx="6747776" cy="505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9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85420"/>
            <a:ext cx="7344816" cy="550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149181"/>
            <a:ext cx="6367658" cy="480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2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№98»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Маячок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образовательная программа дошкольного образования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 «Детство»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В.И.Логинова,Т.И.Бабаева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1378831" cy="103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7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696744" cy="565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51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700808"/>
            <a:ext cx="48062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познавательное развитие;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речевое развитие;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художественно-эстетическое развитие;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физическое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418205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b="1" dirty="0" smtClean="0">
                <a:effectLst/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effectLst/>
                <a:latin typeface="Times New Roman"/>
                <a:ea typeface="Times New Roman"/>
              </a:rPr>
              <a:t>Возрастные  и индивидуальные особенности контингента детей, воспитывающихся в образовательном учреждении (приложение 1).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 smtClean="0">
                <a:effectLst/>
                <a:latin typeface="Times New Roman"/>
                <a:ea typeface="Times New Roman"/>
              </a:rPr>
              <a:t>    В МБДОУ № 98 функционирует 12 групп с 12 часовым пребыванием детей. ЦИПР (пн-пт) 11.00-12.00</a:t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(Центр игровой поддержки ребёнка)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05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b="1" dirty="0" smtClean="0">
                <a:effectLst/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>
                <a:latin typeface="Times New Roman"/>
                <a:ea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</a:rPr>
            </a:br>
            <a:r>
              <a:rPr lang="ru-RU" b="1" dirty="0" smtClean="0">
                <a:effectLst/>
                <a:latin typeface="Times New Roman"/>
                <a:ea typeface="Times New Roman"/>
              </a:rPr>
              <a:t>Сведения о квалификации педагогических кадров и сведения о семьях воспитанников</a:t>
            </a:r>
            <a:r>
              <a:rPr lang="ru-RU" sz="4800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 smtClean="0">
                <a:effectLst/>
                <a:latin typeface="Times New Roman"/>
                <a:ea typeface="Times New Roman"/>
              </a:rPr>
              <a:t>    В образовательном процессе принимают участие 26 педагогов,  </a:t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 smtClean="0">
                <a:effectLst/>
                <a:latin typeface="Times New Roman"/>
                <a:ea typeface="Times New Roman"/>
              </a:rPr>
              <a:t>из них 1 инструктор  физической культуры, </a:t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 smtClean="0">
                <a:effectLst/>
                <a:latin typeface="Times New Roman"/>
                <a:ea typeface="Times New Roman"/>
              </a:rPr>
              <a:t>1 руководитель изостудии, 3 музыкальных руководителя, 2 учителя-логопеда,1 педагог-психолог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54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effectLst/>
                <a:latin typeface="Times New Roman"/>
                <a:ea typeface="Times New Roman"/>
              </a:rPr>
              <a:t>Режим дня составлен в соответствии СанПиН  2.4.1.3049-13 Последовательность и длительность проведения режимных процессов в течение дня представлена в двух вариантах для каждого возраста (в теплый, холодный период года)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98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074242"/>
          </a:xfrm>
        </p:spPr>
        <p:txBody>
          <a:bodyPr>
            <a:normAutofit fontScale="90000"/>
          </a:bodyPr>
          <a:lstStyle/>
          <a:p>
            <a:r>
              <a:rPr lang="ru-RU" u="sng" spc="-60" dirty="0" smtClean="0">
                <a:effectLst/>
                <a:latin typeface="Times New Roman"/>
                <a:ea typeface="Times New Roman"/>
              </a:rPr>
              <a:t/>
            </a:r>
            <a:br>
              <a:rPr lang="ru-RU" u="sng" spc="-60" dirty="0" smtClean="0">
                <a:effectLst/>
                <a:latin typeface="Times New Roman"/>
                <a:ea typeface="Times New Roman"/>
              </a:rPr>
            </a:br>
            <a:r>
              <a:rPr lang="ru-RU" u="sng" spc="-60" dirty="0">
                <a:latin typeface="Times New Roman"/>
                <a:ea typeface="Times New Roman"/>
              </a:rPr>
              <a:t/>
            </a:r>
            <a:br>
              <a:rPr lang="ru-RU" u="sng" spc="-60" dirty="0">
                <a:latin typeface="Times New Roman"/>
                <a:ea typeface="Times New Roman"/>
              </a:rPr>
            </a:br>
            <a:r>
              <a:rPr lang="ru-RU" u="sng" spc="-60" dirty="0" smtClean="0">
                <a:latin typeface="Times New Roman"/>
                <a:ea typeface="Times New Roman"/>
              </a:rPr>
              <a:t/>
            </a:r>
            <a:br>
              <a:rPr lang="ru-RU" u="sng" spc="-60" dirty="0" smtClean="0">
                <a:latin typeface="Times New Roman"/>
                <a:ea typeface="Times New Roman"/>
              </a:rPr>
            </a:br>
            <a:r>
              <a:rPr lang="ru-RU" u="sng" spc="-60" dirty="0">
                <a:latin typeface="Times New Roman"/>
                <a:ea typeface="Times New Roman"/>
              </a:rPr>
              <a:t/>
            </a:r>
            <a:br>
              <a:rPr lang="ru-RU" u="sng" spc="-60" dirty="0">
                <a:latin typeface="Times New Roman"/>
                <a:ea typeface="Times New Roman"/>
              </a:rPr>
            </a:br>
            <a:r>
              <a:rPr lang="ru-RU" u="sng" spc="-60" dirty="0" smtClean="0">
                <a:latin typeface="Times New Roman"/>
                <a:ea typeface="Times New Roman"/>
              </a:rPr>
              <a:t/>
            </a:r>
            <a:br>
              <a:rPr lang="ru-RU" u="sng" spc="-60" dirty="0" smtClean="0">
                <a:latin typeface="Times New Roman"/>
                <a:ea typeface="Times New Roman"/>
              </a:rPr>
            </a:br>
            <a:r>
              <a:rPr lang="ru-RU" u="sng" spc="-60" dirty="0">
                <a:latin typeface="Times New Roman"/>
                <a:ea typeface="Times New Roman"/>
              </a:rPr>
              <a:t/>
            </a:r>
            <a:br>
              <a:rPr lang="ru-RU" u="sng" spc="-60" dirty="0">
                <a:latin typeface="Times New Roman"/>
                <a:ea typeface="Times New Roman"/>
              </a:rPr>
            </a:br>
            <a:r>
              <a:rPr lang="ru-RU" u="sng" spc="-60" dirty="0" smtClean="0">
                <a:latin typeface="Times New Roman"/>
                <a:ea typeface="Times New Roman"/>
              </a:rPr>
              <a:t/>
            </a:r>
            <a:br>
              <a:rPr lang="ru-RU" u="sng" spc="-60" dirty="0" smtClean="0">
                <a:latin typeface="Times New Roman"/>
                <a:ea typeface="Times New Roman"/>
              </a:rPr>
            </a:br>
            <a:r>
              <a:rPr lang="ru-RU" u="sng" spc="-60" dirty="0" smtClean="0">
                <a:latin typeface="Times New Roman"/>
                <a:ea typeface="Times New Roman"/>
              </a:rPr>
              <a:t/>
            </a:r>
            <a:br>
              <a:rPr lang="ru-RU" u="sng" spc="-60" dirty="0" smtClean="0">
                <a:latin typeface="Times New Roman"/>
                <a:ea typeface="Times New Roman"/>
              </a:rPr>
            </a:br>
            <a:r>
              <a:rPr lang="ru-RU" u="sng" spc="-60" dirty="0" smtClean="0">
                <a:effectLst/>
                <a:latin typeface="Times New Roman"/>
                <a:ea typeface="Times New Roman"/>
              </a:rPr>
              <a:t>Санитарно-эпидемиологические правила и нормативы СанПиН 2.4.1.3049-13</a:t>
            </a:r>
            <a:r>
              <a:rPr lang="ru-RU" u="sng" spc="-60" dirty="0">
                <a:latin typeface="Times New Roman"/>
                <a:ea typeface="Times New Roman"/>
              </a:rPr>
              <a:t/>
            </a:r>
            <a:br>
              <a:rPr lang="ru-RU" u="sng" spc="-60" dirty="0">
                <a:latin typeface="Times New Roman"/>
                <a:ea typeface="Times New Roman"/>
              </a:rPr>
            </a:br>
            <a:r>
              <a:rPr lang="ru-RU" u="sng" spc="-60" dirty="0">
                <a:latin typeface="Times New Roman"/>
                <a:ea typeface="Times New Roman"/>
              </a:rPr>
              <a:t/>
            </a:r>
            <a:br>
              <a:rPr lang="ru-RU" u="sng" spc="-60" dirty="0">
                <a:latin typeface="Times New Roman"/>
                <a:ea typeface="Times New Roman"/>
              </a:rPr>
            </a:br>
            <a:r>
              <a:rPr lang="ru-RU" sz="22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effectLst/>
                <a:latin typeface="Times New Roman"/>
                <a:ea typeface="Times New Roman"/>
              </a:rPr>
            </a:br>
            <a:r>
              <a:rPr lang="ru-RU" sz="2200" spc="-10" dirty="0" smtClean="0">
                <a:effectLst/>
                <a:latin typeface="Times New Roman"/>
                <a:ea typeface="Times New Roman"/>
              </a:rPr>
              <a:t>- Ежедневная продолжительность прогулки детей составляет не менее 4 </a:t>
            </a:r>
            <a:r>
              <a:rPr lang="ru-RU" sz="2200" dirty="0" smtClean="0">
                <a:effectLst/>
                <a:latin typeface="Times New Roman"/>
                <a:ea typeface="Times New Roman"/>
              </a:rPr>
              <a:t>- </a:t>
            </a:r>
            <a:r>
              <a:rPr lang="ru-RU" sz="2200" spc="-5" dirty="0" smtClean="0">
                <a:effectLst/>
                <a:latin typeface="Times New Roman"/>
                <a:ea typeface="Times New Roman"/>
              </a:rPr>
              <a:t>4,5 часов. При температуре воздуха ниже минус 15°С и скорости ветра более 7м/с продолжительность прогулки сокращается. </a:t>
            </a:r>
            <a:r>
              <a:rPr lang="ru-RU" sz="22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effectLst/>
                <a:latin typeface="Times New Roman"/>
                <a:ea typeface="Times New Roman"/>
              </a:rPr>
            </a:br>
            <a:r>
              <a:rPr lang="ru-RU" sz="2200" spc="-5" dirty="0" smtClean="0">
                <a:effectLst/>
                <a:latin typeface="Times New Roman"/>
                <a:ea typeface="Times New Roman"/>
              </a:rPr>
              <a:t>Прогулка не проводится для детей </a:t>
            </a:r>
            <a:r>
              <a:rPr lang="ru-RU" sz="2200" spc="-10" dirty="0" smtClean="0">
                <a:effectLst/>
                <a:latin typeface="Times New Roman"/>
                <a:ea typeface="Times New Roman"/>
              </a:rPr>
              <a:t>5-7 лет при температуре воздуха ниже минус 20°С и скорости ветра более 15 м/с.</a:t>
            </a:r>
            <a:r>
              <a:rPr lang="ru-RU" sz="22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effectLst/>
                <a:latin typeface="Times New Roman"/>
                <a:ea typeface="Times New Roman"/>
              </a:rPr>
            </a:br>
            <a:r>
              <a:rPr lang="ru-RU" sz="2200" dirty="0" smtClean="0">
                <a:effectLst/>
                <a:latin typeface="Times New Roman"/>
                <a:ea typeface="Times New Roman"/>
              </a:rPr>
              <a:t>Прогулка не проводится при температуре воздуха ниже минус 15°С и скорости ветра более 15 м/с для детей 4 лет.</a:t>
            </a:r>
            <a:br>
              <a:rPr lang="ru-RU" sz="2200" dirty="0" smtClean="0">
                <a:effectLst/>
                <a:latin typeface="Times New Roman"/>
                <a:ea typeface="Times New Roman"/>
              </a:rPr>
            </a:br>
            <a:r>
              <a:rPr lang="ru-RU" sz="2200" spc="-5" dirty="0" smtClean="0">
                <a:effectLst/>
                <a:latin typeface="Times New Roman"/>
                <a:ea typeface="Times New Roman"/>
              </a:rPr>
              <a:t>Общая продолжительность суточного сна для детей дошкольного возраста 2,0 </a:t>
            </a:r>
            <a:r>
              <a:rPr lang="ru-RU" sz="2200" dirty="0" smtClean="0">
                <a:effectLst/>
                <a:latin typeface="Times New Roman"/>
                <a:ea typeface="Times New Roman"/>
              </a:rPr>
              <a:t>- 2,5 часа.</a:t>
            </a:r>
            <a:br>
              <a:rPr lang="ru-RU" sz="2200" dirty="0" smtClean="0">
                <a:effectLst/>
                <a:latin typeface="Times New Roman"/>
                <a:ea typeface="Times New Roman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61301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74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94</TotalTime>
  <Words>14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Аптека</vt:lpstr>
      <vt:lpstr>   Родительское собрание Цели и задачи МБДОУ   на 2017-2018 учебный год</vt:lpstr>
      <vt:lpstr>      МБДОУ «Детский сад комбинированного вида №98» Маячок Основная образовательная программа дошкольного образования Программа  «Детство» В.И.Логинова,Т.И.Бабаева</vt:lpstr>
      <vt:lpstr>Презентация PowerPoint</vt:lpstr>
      <vt:lpstr>Образовательные области</vt:lpstr>
      <vt:lpstr>         Возрастные  и индивидуальные особенности контингента детей, воспитывающихся в образовательном учреждении (приложение 1).     В МБДОУ № 98 функционирует 12 групп с 12 часовым пребыванием детей. ЦИПР (пн-пт) 11.00-12.00 (Центр игровой поддержки ребёнка) </vt:lpstr>
      <vt:lpstr>          Сведения о квалификации педагогических кадров и сведения о семьях воспитанников      В образовательном процессе принимают участие 26 педагогов,   из них 1 инструктор  физической культуры,  1 руководитель изостудии, 3 музыкальных руководителя, 2 учителя-логопеда,1 педагог-психолог </vt:lpstr>
      <vt:lpstr>     Режим дня составлен в соответствии СанПиН  2.4.1.3049-13 Последовательность и длительность проведения режимных процессов в течение дня представлена в двух вариантах для каждого возраста (в теплый, холодный период года)</vt:lpstr>
      <vt:lpstr>        Санитарно-эпидемиологические правила и нормативы СанПиН 2.4.1.3049-13   - Ежедневная продолжительность прогулки детей составляет не менее 4 - 4,5 часов. При температуре воздуха ниже минус 15°С и скорости ветра более 7м/с продолжительность прогулки сокращается.  Прогулка не проводится для детей 5-7 лет при температуре воздуха ниже минус 20°С и скорости ветра более 15 м/с. Прогулка не проводится при температуре воздуха ниже минус 15°С и скорости ветра более 15 м/с для детей 4 лет. Общая продолжительность суточного сна для детей дошкольного возраста 2,0 - 2,5 часа.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Цели и задачи МБДОУ   на 2017-2018 учебный год</dc:title>
  <dc:creator>Админ</dc:creator>
  <cp:lastModifiedBy>Админ</cp:lastModifiedBy>
  <cp:revision>10</cp:revision>
  <dcterms:created xsi:type="dcterms:W3CDTF">2017-09-19T03:55:55Z</dcterms:created>
  <dcterms:modified xsi:type="dcterms:W3CDTF">2017-09-19T05:30:32Z</dcterms:modified>
</cp:coreProperties>
</file>