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D0E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8" d="100"/>
          <a:sy n="108" d="100"/>
        </p:scale>
        <p:origin x="-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17D4D-EB0D-4A3A-9777-1EF38C12F79C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83E746AA-82F1-4F66-BCCE-7012217EA4A3}">
      <dgm:prSet custT="1"/>
      <dgm:spPr>
        <a:solidFill>
          <a:srgbClr val="FF6699"/>
        </a:solidFill>
        <a:effectLst>
          <a:glow rad="228600">
            <a:srgbClr val="FF6699">
              <a:alpha val="40000"/>
            </a:srgbClr>
          </a:glow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pPr algn="just" rtl="0"/>
          <a:r>
            <a:rPr lang="ru-RU" sz="2800" b="1" i="1" dirty="0" smtClean="0">
              <a:latin typeface="Times New Roman" pitchFamily="18" charset="0"/>
              <a:cs typeface="Times New Roman" pitchFamily="18" charset="0"/>
            </a:rPr>
            <a:t>Научная этика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 - это совокупность установленных и признанных научным сообществом норм поведения, правил морали научных работников, занятых в сфере научно-технологической и научно-педагогической деятельности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57F2C54B-2F12-45B0-A4C6-A2AE548C1683}" type="sibTrans" cxnId="{2421EE9D-68AD-4728-BF01-0BB3CE0DE6F7}">
      <dgm:prSet/>
      <dgm:spPr/>
      <dgm:t>
        <a:bodyPr/>
        <a:lstStyle/>
        <a:p>
          <a:endParaRPr lang="ru-RU"/>
        </a:p>
      </dgm:t>
    </dgm:pt>
    <dgm:pt modelId="{7ACDDA3D-B269-41AB-BD24-CE95A058DAD0}" type="parTrans" cxnId="{2421EE9D-68AD-4728-BF01-0BB3CE0DE6F7}">
      <dgm:prSet/>
      <dgm:spPr/>
      <dgm:t>
        <a:bodyPr/>
        <a:lstStyle/>
        <a:p>
          <a:endParaRPr lang="ru-RU"/>
        </a:p>
      </dgm:t>
    </dgm:pt>
    <dgm:pt modelId="{D3524908-FFF0-4F80-91BA-F04FE254B2DF}" type="pres">
      <dgm:prSet presAssocID="{73D17D4D-EB0D-4A3A-9777-1EF38C12F7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A4ED62-BB36-412E-A3D3-6F383B95949E}" type="pres">
      <dgm:prSet presAssocID="{83E746AA-82F1-4F66-BCCE-7012217EA4A3}" presName="parentText" presStyleLbl="node1" presStyleIdx="0" presStyleCnt="1" custScaleX="104582" custScaleY="1146517" custLinFactNeighborX="422" custLinFactNeighborY="-42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21EE9D-68AD-4728-BF01-0BB3CE0DE6F7}" srcId="{73D17D4D-EB0D-4A3A-9777-1EF38C12F79C}" destId="{83E746AA-82F1-4F66-BCCE-7012217EA4A3}" srcOrd="0" destOrd="0" parTransId="{7ACDDA3D-B269-41AB-BD24-CE95A058DAD0}" sibTransId="{57F2C54B-2F12-45B0-A4C6-A2AE548C1683}"/>
    <dgm:cxn modelId="{541542F6-6C94-477F-865E-E8F754D45230}" type="presOf" srcId="{73D17D4D-EB0D-4A3A-9777-1EF38C12F79C}" destId="{D3524908-FFF0-4F80-91BA-F04FE254B2DF}" srcOrd="0" destOrd="0" presId="urn:microsoft.com/office/officeart/2005/8/layout/vList2"/>
    <dgm:cxn modelId="{4EE10D70-2A57-4232-BB5D-B15422DD398A}" type="presOf" srcId="{83E746AA-82F1-4F66-BCCE-7012217EA4A3}" destId="{60A4ED62-BB36-412E-A3D3-6F383B95949E}" srcOrd="0" destOrd="0" presId="urn:microsoft.com/office/officeart/2005/8/layout/vList2"/>
    <dgm:cxn modelId="{87DD946F-1E15-4C89-8D43-5C86B97C83D0}" type="presParOf" srcId="{D3524908-FFF0-4F80-91BA-F04FE254B2DF}" destId="{60A4ED62-BB36-412E-A3D3-6F383B9594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741755-3B74-40A5-BCAE-A61EF537A65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20C86F-4BF9-4272-AB92-FE9DA44C38D1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 Не нанесение ущерба испытуемому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25DF96-5655-48A0-96A3-04E77C8C6277}" type="parTrans" cxnId="{2091363D-9E26-4B37-8639-0F85DEA9E56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AB839AF-8DDC-4079-A497-39CB25846FE4}" type="sibTrans" cxnId="{2091363D-9E26-4B37-8639-0F85DEA9E56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A957BBF-71FE-4F91-B655-B18A02A9AB71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Информированное согласие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B9100D-CF21-4251-8B50-CD17D7F4AB82}" type="parTrans" cxnId="{3FA157A6-0C84-4B41-B413-BD96F51D74F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24221CC5-AD94-43F4-B17F-44F0E44970C5}" type="sibTrans" cxnId="{3FA157A6-0C84-4B41-B413-BD96F51D74F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56C9D242-CE49-4272-9494-D0D046D8E69D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 Согласие родителей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B382BA-18E7-4555-83E2-AF897C9234FD}" type="parTrans" cxnId="{E4D965B0-931E-4C54-954A-3B906C11DB2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69E4B24-8CCC-4514-AD95-7F144CAA9F2A}" type="sibTrans" cxnId="{E4D965B0-931E-4C54-954A-3B906C11DB2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8F4555D-B798-40D7-BF55-C1845FFD02E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 Дополнительное согласие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17B0FE-A348-4232-867E-FC2832393B91}" type="parTrans" cxnId="{3EC84E12-DA4C-40C5-A243-CBB75A6BB6B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81AAB771-2665-45B2-B4EB-F47D228C2333}" type="sibTrans" cxnId="{3EC84E12-DA4C-40C5-A243-CBB75A6BB6B6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1EAAE75-1C63-432C-A6C8-42C15BF23153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6. Избегание обмана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BAAA24-09A3-44E4-B39A-55E58812E6A5}" type="parTrans" cxnId="{47EC3924-0928-450F-9D71-BC8DA0129FD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5AA0B1B-854A-458A-A37B-BEE4DC0F79C4}" type="sibTrans" cxnId="{47EC3924-0928-450F-9D71-BC8DA0129FD3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309B50A-0880-4F32-92D4-5C0672D91458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7. Анонимность и конфиденциальность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FA0321-9D5D-48C6-A67F-03DA9B63CFFE}" type="parTrans" cxnId="{C91C82AA-4ED5-4E2B-99AF-47D2C478C81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5C810CB-291F-4390-B58F-F4B3121054FB}" type="sibTrans" cxnId="{C91C82AA-4ED5-4E2B-99AF-47D2C478C81E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E183D07-A829-4784-92F7-7D5B662D116F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8. Взаимные обязательства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62F9C6-C123-49DB-97FD-AF17D2498E96}" type="parTrans" cxnId="{8E1F497F-63D3-4CA4-892E-87F62BF4363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FDC30AAE-E2E0-4C7C-9DA2-5F32596721A1}" type="sibTrans" cxnId="{8E1F497F-63D3-4CA4-892E-87F62BF4363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2C19625F-C638-4A7E-BFA1-04D4308D9FCD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9. Непредвиденные последствия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97C990-DDB5-4F75-9BC4-ED3A08A1EB3E}" type="parTrans" cxnId="{F9E582B3-EF26-4802-849A-13013870D4F7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FB463A8-F56A-492B-A85B-5BF2E6AE6A07}" type="sibTrans" cxnId="{F9E582B3-EF26-4802-849A-13013870D4F7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3253AE7A-881E-410A-8332-4C9C15DEC756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10. Сообщение результатов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64EA398-D128-43A7-B925-BC159E609DD7}" type="parTrans" cxnId="{39BBFE7A-D077-45C0-8A07-6ABBCA48DE4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FAC7E79-FBCA-4106-B0DE-214A4F515295}" type="sibTrans" cxnId="{39BBFE7A-D077-45C0-8A07-6ABBCA48DE4D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0A6D3B64-F6FD-4E97-BD3E-042CCF3170E0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11. Опасность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6EA17A-D84C-42C3-B431-067A15E14DE7}" type="parTrans" cxnId="{192B33DD-C2DD-4EFF-8C93-EE1EB1F1469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B9B329F0-7E94-4C8B-B93E-854650B9B97B}" type="sibTrans" cxnId="{192B33DD-C2DD-4EFF-8C93-EE1EB1F1469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17C80D57-53E2-47A9-A7FF-1D96E447CBAF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12. Информирование испытуемых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BC111B-1F30-43A3-A20F-CFE0D26D8FE2}" type="parTrans" cxnId="{38F0E53E-3917-4367-84AC-47E68817AA8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ECAE21E9-CA17-4650-B6C4-A0D1EEB44648}" type="sibTrans" cxnId="{38F0E53E-3917-4367-84AC-47E68817AA8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229DAE78-F3F0-4593-B1B1-D0CDE0FE966A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13. Благотворные условия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2B572D-670C-4DCA-8653-2661E820B1CA}" type="parTrans" cxnId="{04AE2837-96BB-42B7-A454-71D858F5FF1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A1CDA36-8E69-426E-AA05-73150E9B2194}" type="sibTrans" cxnId="{04AE2837-96BB-42B7-A454-71D858F5FF1F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71E13349-096E-44F5-B1B4-4693DA9A3AB2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14. Ответственность ученого </a:t>
          </a:r>
          <a:endParaRPr lang="ru-RU" sz="18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C5B361-C110-452B-A96C-7EE1C93EBA3B}" type="parTrans" cxnId="{70A99ECC-B924-43CC-B373-82FC0FBB0A4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D37E9EEB-F2A7-4990-B15B-806D364196CC}" type="sibTrans" cxnId="{70A99ECC-B924-43CC-B373-82FC0FBB0A48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94A54E7-84DC-4786-A2D0-482EFFC4F4BF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FF6699"/>
        </a:solidFill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pPr algn="just" rtl="0"/>
          <a:r>
            <a:rPr lang="ru-RU" sz="18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Основные этические принципы</a:t>
          </a:r>
          <a:endParaRPr lang="ru-RU" sz="18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274263B4-A9EA-4C6E-8832-8BF0453502FB}" type="sibTrans" cxnId="{BA1593F8-DDAF-45D3-A6AF-658CD0DE0F8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41C1FB89-9B89-4CA1-8248-990BDC433AA8}" type="parTrans" cxnId="{BA1593F8-DDAF-45D3-A6AF-658CD0DE0F8B}">
      <dgm:prSet/>
      <dgm:spPr/>
      <dgm:t>
        <a:bodyPr/>
        <a:lstStyle/>
        <a:p>
          <a:endParaRPr lang="ru-RU" sz="1200">
            <a:latin typeface="Times New Roman" pitchFamily="18" charset="0"/>
            <a:cs typeface="Times New Roman" pitchFamily="18" charset="0"/>
          </a:endParaRPr>
        </a:p>
      </dgm:t>
    </dgm:pt>
    <dgm:pt modelId="{CB752AEE-0AF0-4F58-86F8-779DC0D2D23C}" type="pres">
      <dgm:prSet presAssocID="{EF741755-3B74-40A5-BCAE-A61EF537A6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F005F5-C6F5-4A27-969B-CADE0A78CE5B}" type="pres">
      <dgm:prSet presAssocID="{494A54E7-84DC-4786-A2D0-482EFFC4F4BF}" presName="linNode" presStyleCnt="0"/>
      <dgm:spPr/>
    </dgm:pt>
    <dgm:pt modelId="{E1B1DF0D-20F6-4833-A8C7-CEC6EF73A0E3}" type="pres">
      <dgm:prSet presAssocID="{494A54E7-84DC-4786-A2D0-482EFFC4F4BF}" presName="parentText" presStyleLbl="node1" presStyleIdx="0" presStyleCnt="14" custScaleX="115058" custScaleY="857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71150-2201-42FE-9126-669F9FCF5493}" type="pres">
      <dgm:prSet presAssocID="{274263B4-A9EA-4C6E-8832-8BF0453502FB}" presName="sp" presStyleCnt="0"/>
      <dgm:spPr/>
    </dgm:pt>
    <dgm:pt modelId="{76172EF6-6A5D-4FAA-9927-E3EE0D64D0D7}" type="pres">
      <dgm:prSet presAssocID="{A620C86F-4BF9-4272-AB92-FE9DA44C38D1}" presName="linNode" presStyleCnt="0"/>
      <dgm:spPr/>
    </dgm:pt>
    <dgm:pt modelId="{4BBF5849-8BCA-450B-8F29-CA53044653F2}" type="pres">
      <dgm:prSet presAssocID="{A620C86F-4BF9-4272-AB92-FE9DA44C38D1}" presName="parentText" presStyleLbl="node1" presStyleIdx="1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30597-9786-420A-A752-CAE6420C2AAB}" type="pres">
      <dgm:prSet presAssocID="{7AB839AF-8DDC-4079-A497-39CB25846FE4}" presName="sp" presStyleCnt="0"/>
      <dgm:spPr/>
    </dgm:pt>
    <dgm:pt modelId="{436AAC0E-121F-4DDB-99C9-87FF1B238D8A}" type="pres">
      <dgm:prSet presAssocID="{5A957BBF-71FE-4F91-B655-B18A02A9AB71}" presName="linNode" presStyleCnt="0"/>
      <dgm:spPr/>
    </dgm:pt>
    <dgm:pt modelId="{B6765C93-EC3E-4FB8-9554-4AC1DFD40BFE}" type="pres">
      <dgm:prSet presAssocID="{5A957BBF-71FE-4F91-B655-B18A02A9AB71}" presName="parentText" presStyleLbl="node1" presStyleIdx="2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8D6F3-6167-4EE4-9251-2B2E2B743D10}" type="pres">
      <dgm:prSet presAssocID="{24221CC5-AD94-43F4-B17F-44F0E44970C5}" presName="sp" presStyleCnt="0"/>
      <dgm:spPr/>
    </dgm:pt>
    <dgm:pt modelId="{4712CEBF-1EEA-4A2C-A22F-D4E859158C71}" type="pres">
      <dgm:prSet presAssocID="{56C9D242-CE49-4272-9494-D0D046D8E69D}" presName="linNode" presStyleCnt="0"/>
      <dgm:spPr/>
    </dgm:pt>
    <dgm:pt modelId="{CC7721CF-CDB8-4BA1-A2C1-3AA6F93D03ED}" type="pres">
      <dgm:prSet presAssocID="{56C9D242-CE49-4272-9494-D0D046D8E69D}" presName="parentText" presStyleLbl="node1" presStyleIdx="3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9DCC4-39A9-4F83-BE26-B744B3E50CBC}" type="pres">
      <dgm:prSet presAssocID="{F69E4B24-8CCC-4514-AD95-7F144CAA9F2A}" presName="sp" presStyleCnt="0"/>
      <dgm:spPr/>
    </dgm:pt>
    <dgm:pt modelId="{F89E0F47-63EC-4AEB-9C4A-D84F3D303CE3}" type="pres">
      <dgm:prSet presAssocID="{F8F4555D-B798-40D7-BF55-C1845FFD02EE}" presName="linNode" presStyleCnt="0"/>
      <dgm:spPr/>
    </dgm:pt>
    <dgm:pt modelId="{B5F12802-5BFB-499F-9EEA-516B086FBA82}" type="pres">
      <dgm:prSet presAssocID="{F8F4555D-B798-40D7-BF55-C1845FFD02EE}" presName="parentText" presStyleLbl="node1" presStyleIdx="4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4C5A0-12DD-4B61-934A-E93301B101BF}" type="pres">
      <dgm:prSet presAssocID="{81AAB771-2665-45B2-B4EB-F47D228C2333}" presName="sp" presStyleCnt="0"/>
      <dgm:spPr/>
    </dgm:pt>
    <dgm:pt modelId="{0D1F2E47-E2E5-48AD-BACF-BC243A6DA5EF}" type="pres">
      <dgm:prSet presAssocID="{71EAAE75-1C63-432C-A6C8-42C15BF23153}" presName="linNode" presStyleCnt="0"/>
      <dgm:spPr/>
    </dgm:pt>
    <dgm:pt modelId="{3A3A0C9A-DF2A-4A46-AECE-96FD0C228C39}" type="pres">
      <dgm:prSet presAssocID="{71EAAE75-1C63-432C-A6C8-42C15BF23153}" presName="parentText" presStyleLbl="node1" presStyleIdx="5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0F76D-ACF6-4C66-BC96-DCFBCDB845B9}" type="pres">
      <dgm:prSet presAssocID="{35AA0B1B-854A-458A-A37B-BEE4DC0F79C4}" presName="sp" presStyleCnt="0"/>
      <dgm:spPr/>
    </dgm:pt>
    <dgm:pt modelId="{F8D16983-84EB-42BA-A5E0-7A3B12ADAA5E}" type="pres">
      <dgm:prSet presAssocID="{3309B50A-0880-4F32-92D4-5C0672D91458}" presName="linNode" presStyleCnt="0"/>
      <dgm:spPr/>
    </dgm:pt>
    <dgm:pt modelId="{59C2F325-9A2E-4D33-9FF2-4A7085E4373C}" type="pres">
      <dgm:prSet presAssocID="{3309B50A-0880-4F32-92D4-5C0672D91458}" presName="parentText" presStyleLbl="node1" presStyleIdx="6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F828D-9DDB-41B9-893A-7D7F3F0B9082}" type="pres">
      <dgm:prSet presAssocID="{45C810CB-291F-4390-B58F-F4B3121054FB}" presName="sp" presStyleCnt="0"/>
      <dgm:spPr/>
    </dgm:pt>
    <dgm:pt modelId="{982353FC-7B00-439D-9B54-DDBEA75F2848}" type="pres">
      <dgm:prSet presAssocID="{BE183D07-A829-4784-92F7-7D5B662D116F}" presName="linNode" presStyleCnt="0"/>
      <dgm:spPr/>
    </dgm:pt>
    <dgm:pt modelId="{226C7C05-A401-4048-B807-DA152F0D1D60}" type="pres">
      <dgm:prSet presAssocID="{BE183D07-A829-4784-92F7-7D5B662D116F}" presName="parentText" presStyleLbl="node1" presStyleIdx="7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BD2C5-47BC-4C4E-9070-0BFFFFBF0E87}" type="pres">
      <dgm:prSet presAssocID="{FDC30AAE-E2E0-4C7C-9DA2-5F32596721A1}" presName="sp" presStyleCnt="0"/>
      <dgm:spPr/>
    </dgm:pt>
    <dgm:pt modelId="{4F47BE0F-2F0F-421C-91BF-A7F14E73D934}" type="pres">
      <dgm:prSet presAssocID="{2C19625F-C638-4A7E-BFA1-04D4308D9FCD}" presName="linNode" presStyleCnt="0"/>
      <dgm:spPr/>
    </dgm:pt>
    <dgm:pt modelId="{E6396C3D-8487-4287-B124-A0229DE274AA}" type="pres">
      <dgm:prSet presAssocID="{2C19625F-C638-4A7E-BFA1-04D4308D9FCD}" presName="parentText" presStyleLbl="node1" presStyleIdx="8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13CDF-24AA-47D7-BFD0-0AF5B606E2F3}" type="pres">
      <dgm:prSet presAssocID="{BFB463A8-F56A-492B-A85B-5BF2E6AE6A07}" presName="sp" presStyleCnt="0"/>
      <dgm:spPr/>
    </dgm:pt>
    <dgm:pt modelId="{F9B620BD-1789-4F63-A127-C55527D6F02D}" type="pres">
      <dgm:prSet presAssocID="{3253AE7A-881E-410A-8332-4C9C15DEC756}" presName="linNode" presStyleCnt="0"/>
      <dgm:spPr/>
    </dgm:pt>
    <dgm:pt modelId="{D0C04BC3-73E2-41C7-A705-EC3023B8E254}" type="pres">
      <dgm:prSet presAssocID="{3253AE7A-881E-410A-8332-4C9C15DEC756}" presName="parentText" presStyleLbl="node1" presStyleIdx="9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062C3-F14A-43AD-B17D-37CC6401E85D}" type="pres">
      <dgm:prSet presAssocID="{4FAC7E79-FBCA-4106-B0DE-214A4F515295}" presName="sp" presStyleCnt="0"/>
      <dgm:spPr/>
    </dgm:pt>
    <dgm:pt modelId="{DA2BC025-575C-41C7-BD3B-15426E3CD244}" type="pres">
      <dgm:prSet presAssocID="{0A6D3B64-F6FD-4E97-BD3E-042CCF3170E0}" presName="linNode" presStyleCnt="0"/>
      <dgm:spPr/>
    </dgm:pt>
    <dgm:pt modelId="{6ED6935B-79A0-44FB-BEEF-B3827879787C}" type="pres">
      <dgm:prSet presAssocID="{0A6D3B64-F6FD-4E97-BD3E-042CCF3170E0}" presName="parentText" presStyleLbl="node1" presStyleIdx="10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EAAA7-3422-4D59-9DDE-4ECB2774D661}" type="pres">
      <dgm:prSet presAssocID="{B9B329F0-7E94-4C8B-B93E-854650B9B97B}" presName="sp" presStyleCnt="0"/>
      <dgm:spPr/>
    </dgm:pt>
    <dgm:pt modelId="{2E5AD365-04F4-4C07-9404-8DD90164228C}" type="pres">
      <dgm:prSet presAssocID="{17C80D57-53E2-47A9-A7FF-1D96E447CBAF}" presName="linNode" presStyleCnt="0"/>
      <dgm:spPr/>
    </dgm:pt>
    <dgm:pt modelId="{E26A99BE-AE13-442E-B707-307805964C7C}" type="pres">
      <dgm:prSet presAssocID="{17C80D57-53E2-47A9-A7FF-1D96E447CBAF}" presName="parentText" presStyleLbl="node1" presStyleIdx="11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4E321-D268-4A2A-A3EA-0BD6CD3010C6}" type="pres">
      <dgm:prSet presAssocID="{ECAE21E9-CA17-4650-B6C4-A0D1EEB44648}" presName="sp" presStyleCnt="0"/>
      <dgm:spPr/>
    </dgm:pt>
    <dgm:pt modelId="{EF244995-EAFB-48DF-BA51-6741A4AFF569}" type="pres">
      <dgm:prSet presAssocID="{229DAE78-F3F0-4593-B1B1-D0CDE0FE966A}" presName="linNode" presStyleCnt="0"/>
      <dgm:spPr/>
    </dgm:pt>
    <dgm:pt modelId="{01EE6C94-6152-40AA-80A3-B96231540995}" type="pres">
      <dgm:prSet presAssocID="{229DAE78-F3F0-4593-B1B1-D0CDE0FE966A}" presName="parentText" presStyleLbl="node1" presStyleIdx="12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0CAE0-B6E9-42EB-A390-7158112D839B}" type="pres">
      <dgm:prSet presAssocID="{7A1CDA36-8E69-426E-AA05-73150E9B2194}" presName="sp" presStyleCnt="0"/>
      <dgm:spPr/>
    </dgm:pt>
    <dgm:pt modelId="{D0A49C4A-1F95-4862-A10A-5D4DDC36591D}" type="pres">
      <dgm:prSet presAssocID="{71E13349-096E-44F5-B1B4-4693DA9A3AB2}" presName="linNode" presStyleCnt="0"/>
      <dgm:spPr/>
    </dgm:pt>
    <dgm:pt modelId="{C9445BF1-081D-482D-96A2-A0EBDFCCF215}" type="pres">
      <dgm:prSet presAssocID="{71E13349-096E-44F5-B1B4-4693DA9A3AB2}" presName="parentText" presStyleLbl="node1" presStyleIdx="13" presStyleCnt="14" custScaleX="115171" custScaleY="46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EC3924-0928-450F-9D71-BC8DA0129FD3}" srcId="{EF741755-3B74-40A5-BCAE-A61EF537A65E}" destId="{71EAAE75-1C63-432C-A6C8-42C15BF23153}" srcOrd="5" destOrd="0" parTransId="{EBBAAA24-09A3-44E4-B39A-55E58812E6A5}" sibTransId="{35AA0B1B-854A-458A-A37B-BEE4DC0F79C4}"/>
    <dgm:cxn modelId="{39BBFE7A-D077-45C0-8A07-6ABBCA48DE4D}" srcId="{EF741755-3B74-40A5-BCAE-A61EF537A65E}" destId="{3253AE7A-881E-410A-8332-4C9C15DEC756}" srcOrd="9" destOrd="0" parTransId="{A64EA398-D128-43A7-B925-BC159E609DD7}" sibTransId="{4FAC7E79-FBCA-4106-B0DE-214A4F515295}"/>
    <dgm:cxn modelId="{6EE2D33C-D939-4FBD-B56C-9216BEE26C90}" type="presOf" srcId="{3253AE7A-881E-410A-8332-4C9C15DEC756}" destId="{D0C04BC3-73E2-41C7-A705-EC3023B8E254}" srcOrd="0" destOrd="0" presId="urn:microsoft.com/office/officeart/2005/8/layout/vList5"/>
    <dgm:cxn modelId="{E4D965B0-931E-4C54-954A-3B906C11DB2E}" srcId="{EF741755-3B74-40A5-BCAE-A61EF537A65E}" destId="{56C9D242-CE49-4272-9494-D0D046D8E69D}" srcOrd="3" destOrd="0" parTransId="{37B382BA-18E7-4555-83E2-AF897C9234FD}" sibTransId="{F69E4B24-8CCC-4514-AD95-7F144CAA9F2A}"/>
    <dgm:cxn modelId="{F212B504-3A10-4BCF-810C-2EC231B9B5FF}" type="presOf" srcId="{2C19625F-C638-4A7E-BFA1-04D4308D9FCD}" destId="{E6396C3D-8487-4287-B124-A0229DE274AA}" srcOrd="0" destOrd="0" presId="urn:microsoft.com/office/officeart/2005/8/layout/vList5"/>
    <dgm:cxn modelId="{56653879-C137-498E-A2F8-960F95A73CC8}" type="presOf" srcId="{71E13349-096E-44F5-B1B4-4693DA9A3AB2}" destId="{C9445BF1-081D-482D-96A2-A0EBDFCCF215}" srcOrd="0" destOrd="0" presId="urn:microsoft.com/office/officeart/2005/8/layout/vList5"/>
    <dgm:cxn modelId="{9DCCC854-FD2C-40E0-B8EA-94C3035C7E9A}" type="presOf" srcId="{56C9D242-CE49-4272-9494-D0D046D8E69D}" destId="{CC7721CF-CDB8-4BA1-A2C1-3AA6F93D03ED}" srcOrd="0" destOrd="0" presId="urn:microsoft.com/office/officeart/2005/8/layout/vList5"/>
    <dgm:cxn modelId="{70A99ECC-B924-43CC-B373-82FC0FBB0A48}" srcId="{EF741755-3B74-40A5-BCAE-A61EF537A65E}" destId="{71E13349-096E-44F5-B1B4-4693DA9A3AB2}" srcOrd="13" destOrd="0" parTransId="{CBC5B361-C110-452B-A96C-7EE1C93EBA3B}" sibTransId="{D37E9EEB-F2A7-4990-B15B-806D364196CC}"/>
    <dgm:cxn modelId="{192B33DD-C2DD-4EFF-8C93-EE1EB1F14698}" srcId="{EF741755-3B74-40A5-BCAE-A61EF537A65E}" destId="{0A6D3B64-F6FD-4E97-BD3E-042CCF3170E0}" srcOrd="10" destOrd="0" parTransId="{696EA17A-D84C-42C3-B431-067A15E14DE7}" sibTransId="{B9B329F0-7E94-4C8B-B93E-854650B9B97B}"/>
    <dgm:cxn modelId="{3FA157A6-0C84-4B41-B413-BD96F51D74F6}" srcId="{EF741755-3B74-40A5-BCAE-A61EF537A65E}" destId="{5A957BBF-71FE-4F91-B655-B18A02A9AB71}" srcOrd="2" destOrd="0" parTransId="{91B9100D-CF21-4251-8B50-CD17D7F4AB82}" sibTransId="{24221CC5-AD94-43F4-B17F-44F0E44970C5}"/>
    <dgm:cxn modelId="{8E1F497F-63D3-4CA4-892E-87F62BF4363D}" srcId="{EF741755-3B74-40A5-BCAE-A61EF537A65E}" destId="{BE183D07-A829-4784-92F7-7D5B662D116F}" srcOrd="7" destOrd="0" parTransId="{2A62F9C6-C123-49DB-97FD-AF17D2498E96}" sibTransId="{FDC30AAE-E2E0-4C7C-9DA2-5F32596721A1}"/>
    <dgm:cxn modelId="{AB7B5EB2-66AD-466F-B1D9-383EA3CEF7F6}" type="presOf" srcId="{5A957BBF-71FE-4F91-B655-B18A02A9AB71}" destId="{B6765C93-EC3E-4FB8-9554-4AC1DFD40BFE}" srcOrd="0" destOrd="0" presId="urn:microsoft.com/office/officeart/2005/8/layout/vList5"/>
    <dgm:cxn modelId="{F9E582B3-EF26-4802-849A-13013870D4F7}" srcId="{EF741755-3B74-40A5-BCAE-A61EF537A65E}" destId="{2C19625F-C638-4A7E-BFA1-04D4308D9FCD}" srcOrd="8" destOrd="0" parTransId="{3B97C990-DDB5-4F75-9BC4-ED3A08A1EB3E}" sibTransId="{BFB463A8-F56A-492B-A85B-5BF2E6AE6A07}"/>
    <dgm:cxn modelId="{BA1593F8-DDAF-45D3-A6AF-658CD0DE0F8B}" srcId="{EF741755-3B74-40A5-BCAE-A61EF537A65E}" destId="{494A54E7-84DC-4786-A2D0-482EFFC4F4BF}" srcOrd="0" destOrd="0" parTransId="{41C1FB89-9B89-4CA1-8248-990BDC433AA8}" sibTransId="{274263B4-A9EA-4C6E-8832-8BF0453502FB}"/>
    <dgm:cxn modelId="{38F0E53E-3917-4367-84AC-47E68817AA8B}" srcId="{EF741755-3B74-40A5-BCAE-A61EF537A65E}" destId="{17C80D57-53E2-47A9-A7FF-1D96E447CBAF}" srcOrd="11" destOrd="0" parTransId="{53BC111B-1F30-43A3-A20F-CFE0D26D8FE2}" sibTransId="{ECAE21E9-CA17-4650-B6C4-A0D1EEB44648}"/>
    <dgm:cxn modelId="{2FEC8499-5866-4FA2-B1D1-369CD2E8F6CD}" type="presOf" srcId="{A620C86F-4BF9-4272-AB92-FE9DA44C38D1}" destId="{4BBF5849-8BCA-450B-8F29-CA53044653F2}" srcOrd="0" destOrd="0" presId="urn:microsoft.com/office/officeart/2005/8/layout/vList5"/>
    <dgm:cxn modelId="{C5BDB27E-CB0D-4B36-A4F5-BD3F7F5C7568}" type="presOf" srcId="{BE183D07-A829-4784-92F7-7D5B662D116F}" destId="{226C7C05-A401-4048-B807-DA152F0D1D60}" srcOrd="0" destOrd="0" presId="urn:microsoft.com/office/officeart/2005/8/layout/vList5"/>
    <dgm:cxn modelId="{C91C82AA-4ED5-4E2B-99AF-47D2C478C81E}" srcId="{EF741755-3B74-40A5-BCAE-A61EF537A65E}" destId="{3309B50A-0880-4F32-92D4-5C0672D91458}" srcOrd="6" destOrd="0" parTransId="{B4FA0321-9D5D-48C6-A67F-03DA9B63CFFE}" sibTransId="{45C810CB-291F-4390-B58F-F4B3121054FB}"/>
    <dgm:cxn modelId="{2178D44E-87F4-4968-83FC-40C74AC1238C}" type="presOf" srcId="{EF741755-3B74-40A5-BCAE-A61EF537A65E}" destId="{CB752AEE-0AF0-4F58-86F8-779DC0D2D23C}" srcOrd="0" destOrd="0" presId="urn:microsoft.com/office/officeart/2005/8/layout/vList5"/>
    <dgm:cxn modelId="{13E89CC4-5F6F-42FA-A8F9-8C2311D50B24}" type="presOf" srcId="{229DAE78-F3F0-4593-B1B1-D0CDE0FE966A}" destId="{01EE6C94-6152-40AA-80A3-B96231540995}" srcOrd="0" destOrd="0" presId="urn:microsoft.com/office/officeart/2005/8/layout/vList5"/>
    <dgm:cxn modelId="{85374464-E66C-4251-8EDF-AB3EB7744A32}" type="presOf" srcId="{0A6D3B64-F6FD-4E97-BD3E-042CCF3170E0}" destId="{6ED6935B-79A0-44FB-BEEF-B3827879787C}" srcOrd="0" destOrd="0" presId="urn:microsoft.com/office/officeart/2005/8/layout/vList5"/>
    <dgm:cxn modelId="{3EC84E12-DA4C-40C5-A243-CBB75A6BB6B6}" srcId="{EF741755-3B74-40A5-BCAE-A61EF537A65E}" destId="{F8F4555D-B798-40D7-BF55-C1845FFD02EE}" srcOrd="4" destOrd="0" parTransId="{7417B0FE-A348-4232-867E-FC2832393B91}" sibTransId="{81AAB771-2665-45B2-B4EB-F47D228C2333}"/>
    <dgm:cxn modelId="{04AE2837-96BB-42B7-A454-71D858F5FF1F}" srcId="{EF741755-3B74-40A5-BCAE-A61EF537A65E}" destId="{229DAE78-F3F0-4593-B1B1-D0CDE0FE966A}" srcOrd="12" destOrd="0" parTransId="{162B572D-670C-4DCA-8653-2661E820B1CA}" sibTransId="{7A1CDA36-8E69-426E-AA05-73150E9B2194}"/>
    <dgm:cxn modelId="{B2B5ED0A-1097-4D3D-B944-4B7461A378CF}" type="presOf" srcId="{71EAAE75-1C63-432C-A6C8-42C15BF23153}" destId="{3A3A0C9A-DF2A-4A46-AECE-96FD0C228C39}" srcOrd="0" destOrd="0" presId="urn:microsoft.com/office/officeart/2005/8/layout/vList5"/>
    <dgm:cxn modelId="{2091363D-9E26-4B37-8639-0F85DEA9E56F}" srcId="{EF741755-3B74-40A5-BCAE-A61EF537A65E}" destId="{A620C86F-4BF9-4272-AB92-FE9DA44C38D1}" srcOrd="1" destOrd="0" parTransId="{2B25DF96-5655-48A0-96A3-04E77C8C6277}" sibTransId="{7AB839AF-8DDC-4079-A497-39CB25846FE4}"/>
    <dgm:cxn modelId="{931DFEC1-162D-4624-ABBD-9D914A44677F}" type="presOf" srcId="{494A54E7-84DC-4786-A2D0-482EFFC4F4BF}" destId="{E1B1DF0D-20F6-4833-A8C7-CEC6EF73A0E3}" srcOrd="0" destOrd="0" presId="urn:microsoft.com/office/officeart/2005/8/layout/vList5"/>
    <dgm:cxn modelId="{0549371B-21E6-4473-B9F0-38194FD02634}" type="presOf" srcId="{F8F4555D-B798-40D7-BF55-C1845FFD02EE}" destId="{B5F12802-5BFB-499F-9EEA-516B086FBA82}" srcOrd="0" destOrd="0" presId="urn:microsoft.com/office/officeart/2005/8/layout/vList5"/>
    <dgm:cxn modelId="{69F6A771-CD7C-42B3-A146-1046096B3456}" type="presOf" srcId="{3309B50A-0880-4F32-92D4-5C0672D91458}" destId="{59C2F325-9A2E-4D33-9FF2-4A7085E4373C}" srcOrd="0" destOrd="0" presId="urn:microsoft.com/office/officeart/2005/8/layout/vList5"/>
    <dgm:cxn modelId="{0C595FC8-3F52-4009-AABF-2EEEFD809FFE}" type="presOf" srcId="{17C80D57-53E2-47A9-A7FF-1D96E447CBAF}" destId="{E26A99BE-AE13-442E-B707-307805964C7C}" srcOrd="0" destOrd="0" presId="urn:microsoft.com/office/officeart/2005/8/layout/vList5"/>
    <dgm:cxn modelId="{2A28DB79-D692-414E-8E9A-5FFADEF8A231}" type="presParOf" srcId="{CB752AEE-0AF0-4F58-86F8-779DC0D2D23C}" destId="{87F005F5-C6F5-4A27-969B-CADE0A78CE5B}" srcOrd="0" destOrd="0" presId="urn:microsoft.com/office/officeart/2005/8/layout/vList5"/>
    <dgm:cxn modelId="{44407334-69F4-4440-96E4-040E67966F9C}" type="presParOf" srcId="{87F005F5-C6F5-4A27-969B-CADE0A78CE5B}" destId="{E1B1DF0D-20F6-4833-A8C7-CEC6EF73A0E3}" srcOrd="0" destOrd="0" presId="urn:microsoft.com/office/officeart/2005/8/layout/vList5"/>
    <dgm:cxn modelId="{95F98A3E-2C9D-4CE8-975A-541E29A586CA}" type="presParOf" srcId="{CB752AEE-0AF0-4F58-86F8-779DC0D2D23C}" destId="{3FB71150-2201-42FE-9126-669F9FCF5493}" srcOrd="1" destOrd="0" presId="urn:microsoft.com/office/officeart/2005/8/layout/vList5"/>
    <dgm:cxn modelId="{42ECBE68-1D9B-426B-8CB8-2C7E30F9977F}" type="presParOf" srcId="{CB752AEE-0AF0-4F58-86F8-779DC0D2D23C}" destId="{76172EF6-6A5D-4FAA-9927-E3EE0D64D0D7}" srcOrd="2" destOrd="0" presId="urn:microsoft.com/office/officeart/2005/8/layout/vList5"/>
    <dgm:cxn modelId="{C1D8BFBA-A619-4DC1-9D0E-DDA0BD29DEEA}" type="presParOf" srcId="{76172EF6-6A5D-4FAA-9927-E3EE0D64D0D7}" destId="{4BBF5849-8BCA-450B-8F29-CA53044653F2}" srcOrd="0" destOrd="0" presId="urn:microsoft.com/office/officeart/2005/8/layout/vList5"/>
    <dgm:cxn modelId="{FC276D6D-01C3-49CC-9C38-9D2804BB7797}" type="presParOf" srcId="{CB752AEE-0AF0-4F58-86F8-779DC0D2D23C}" destId="{22630597-9786-420A-A752-CAE6420C2AAB}" srcOrd="3" destOrd="0" presId="urn:microsoft.com/office/officeart/2005/8/layout/vList5"/>
    <dgm:cxn modelId="{631E83A7-AF3F-48A3-9B28-8FE0EB097082}" type="presParOf" srcId="{CB752AEE-0AF0-4F58-86F8-779DC0D2D23C}" destId="{436AAC0E-121F-4DDB-99C9-87FF1B238D8A}" srcOrd="4" destOrd="0" presId="urn:microsoft.com/office/officeart/2005/8/layout/vList5"/>
    <dgm:cxn modelId="{43B4DAD3-39AD-4E99-9D46-39849587813C}" type="presParOf" srcId="{436AAC0E-121F-4DDB-99C9-87FF1B238D8A}" destId="{B6765C93-EC3E-4FB8-9554-4AC1DFD40BFE}" srcOrd="0" destOrd="0" presId="urn:microsoft.com/office/officeart/2005/8/layout/vList5"/>
    <dgm:cxn modelId="{13CDDE03-A854-46F5-BA66-C5CB6A0DC304}" type="presParOf" srcId="{CB752AEE-0AF0-4F58-86F8-779DC0D2D23C}" destId="{DD78D6F3-6167-4EE4-9251-2B2E2B743D10}" srcOrd="5" destOrd="0" presId="urn:microsoft.com/office/officeart/2005/8/layout/vList5"/>
    <dgm:cxn modelId="{62A94C5E-FFFB-46EC-AB2B-6C2ABDFF0B26}" type="presParOf" srcId="{CB752AEE-0AF0-4F58-86F8-779DC0D2D23C}" destId="{4712CEBF-1EEA-4A2C-A22F-D4E859158C71}" srcOrd="6" destOrd="0" presId="urn:microsoft.com/office/officeart/2005/8/layout/vList5"/>
    <dgm:cxn modelId="{06EB1F99-4EFE-4C7E-8DD0-62FE1FB2965D}" type="presParOf" srcId="{4712CEBF-1EEA-4A2C-A22F-D4E859158C71}" destId="{CC7721CF-CDB8-4BA1-A2C1-3AA6F93D03ED}" srcOrd="0" destOrd="0" presId="urn:microsoft.com/office/officeart/2005/8/layout/vList5"/>
    <dgm:cxn modelId="{85DF71A5-A769-4D46-A166-C5FFB4D40E72}" type="presParOf" srcId="{CB752AEE-0AF0-4F58-86F8-779DC0D2D23C}" destId="{B649DCC4-39A9-4F83-BE26-B744B3E50CBC}" srcOrd="7" destOrd="0" presId="urn:microsoft.com/office/officeart/2005/8/layout/vList5"/>
    <dgm:cxn modelId="{5F35D196-4834-4099-AE18-B799CFB83C15}" type="presParOf" srcId="{CB752AEE-0AF0-4F58-86F8-779DC0D2D23C}" destId="{F89E0F47-63EC-4AEB-9C4A-D84F3D303CE3}" srcOrd="8" destOrd="0" presId="urn:microsoft.com/office/officeart/2005/8/layout/vList5"/>
    <dgm:cxn modelId="{554F0A51-B9D4-473D-8E71-C8371D5338FD}" type="presParOf" srcId="{F89E0F47-63EC-4AEB-9C4A-D84F3D303CE3}" destId="{B5F12802-5BFB-499F-9EEA-516B086FBA82}" srcOrd="0" destOrd="0" presId="urn:microsoft.com/office/officeart/2005/8/layout/vList5"/>
    <dgm:cxn modelId="{9755D58C-934D-40E0-9B39-4CD9A8873D90}" type="presParOf" srcId="{CB752AEE-0AF0-4F58-86F8-779DC0D2D23C}" destId="{33B4C5A0-12DD-4B61-934A-E93301B101BF}" srcOrd="9" destOrd="0" presId="urn:microsoft.com/office/officeart/2005/8/layout/vList5"/>
    <dgm:cxn modelId="{25706D64-FA4E-46B5-83AE-E7EB5170F0BD}" type="presParOf" srcId="{CB752AEE-0AF0-4F58-86F8-779DC0D2D23C}" destId="{0D1F2E47-E2E5-48AD-BACF-BC243A6DA5EF}" srcOrd="10" destOrd="0" presId="urn:microsoft.com/office/officeart/2005/8/layout/vList5"/>
    <dgm:cxn modelId="{0BFF7E18-D684-4DCA-9ACD-8D4D2968DA59}" type="presParOf" srcId="{0D1F2E47-E2E5-48AD-BACF-BC243A6DA5EF}" destId="{3A3A0C9A-DF2A-4A46-AECE-96FD0C228C39}" srcOrd="0" destOrd="0" presId="urn:microsoft.com/office/officeart/2005/8/layout/vList5"/>
    <dgm:cxn modelId="{7125ED0E-2BB4-4E20-80DF-64858599DFD2}" type="presParOf" srcId="{CB752AEE-0AF0-4F58-86F8-779DC0D2D23C}" destId="{8080F76D-ACF6-4C66-BC96-DCFBCDB845B9}" srcOrd="11" destOrd="0" presId="urn:microsoft.com/office/officeart/2005/8/layout/vList5"/>
    <dgm:cxn modelId="{147165FD-DC23-4D51-956F-A7844F700119}" type="presParOf" srcId="{CB752AEE-0AF0-4F58-86F8-779DC0D2D23C}" destId="{F8D16983-84EB-42BA-A5E0-7A3B12ADAA5E}" srcOrd="12" destOrd="0" presId="urn:microsoft.com/office/officeart/2005/8/layout/vList5"/>
    <dgm:cxn modelId="{212B51FE-9457-4AA6-8D29-9B10EFC62CA2}" type="presParOf" srcId="{F8D16983-84EB-42BA-A5E0-7A3B12ADAA5E}" destId="{59C2F325-9A2E-4D33-9FF2-4A7085E4373C}" srcOrd="0" destOrd="0" presId="urn:microsoft.com/office/officeart/2005/8/layout/vList5"/>
    <dgm:cxn modelId="{94050373-7193-4E72-B90C-49692E4C4DB6}" type="presParOf" srcId="{CB752AEE-0AF0-4F58-86F8-779DC0D2D23C}" destId="{3D5F828D-9DDB-41B9-893A-7D7F3F0B9082}" srcOrd="13" destOrd="0" presId="urn:microsoft.com/office/officeart/2005/8/layout/vList5"/>
    <dgm:cxn modelId="{EFAAAD67-2E6C-40A3-9CA2-AAC8836E9009}" type="presParOf" srcId="{CB752AEE-0AF0-4F58-86F8-779DC0D2D23C}" destId="{982353FC-7B00-439D-9B54-DDBEA75F2848}" srcOrd="14" destOrd="0" presId="urn:microsoft.com/office/officeart/2005/8/layout/vList5"/>
    <dgm:cxn modelId="{E21E9A71-E63A-432C-A448-0CFDF4EA0E16}" type="presParOf" srcId="{982353FC-7B00-439D-9B54-DDBEA75F2848}" destId="{226C7C05-A401-4048-B807-DA152F0D1D60}" srcOrd="0" destOrd="0" presId="urn:microsoft.com/office/officeart/2005/8/layout/vList5"/>
    <dgm:cxn modelId="{8CB41099-49A9-4E26-9F8A-DD30A7C3E597}" type="presParOf" srcId="{CB752AEE-0AF0-4F58-86F8-779DC0D2D23C}" destId="{7AABD2C5-47BC-4C4E-9070-0BFFFFBF0E87}" srcOrd="15" destOrd="0" presId="urn:microsoft.com/office/officeart/2005/8/layout/vList5"/>
    <dgm:cxn modelId="{10CD4FB5-AA65-42CA-B2BC-13B5773193E6}" type="presParOf" srcId="{CB752AEE-0AF0-4F58-86F8-779DC0D2D23C}" destId="{4F47BE0F-2F0F-421C-91BF-A7F14E73D934}" srcOrd="16" destOrd="0" presId="urn:microsoft.com/office/officeart/2005/8/layout/vList5"/>
    <dgm:cxn modelId="{C2945469-4431-49D4-9DA8-FD7F5F07CED6}" type="presParOf" srcId="{4F47BE0F-2F0F-421C-91BF-A7F14E73D934}" destId="{E6396C3D-8487-4287-B124-A0229DE274AA}" srcOrd="0" destOrd="0" presId="urn:microsoft.com/office/officeart/2005/8/layout/vList5"/>
    <dgm:cxn modelId="{8DCB78E3-01FB-4348-BF2B-7D3DEE49418B}" type="presParOf" srcId="{CB752AEE-0AF0-4F58-86F8-779DC0D2D23C}" destId="{C0013CDF-24AA-47D7-BFD0-0AF5B606E2F3}" srcOrd="17" destOrd="0" presId="urn:microsoft.com/office/officeart/2005/8/layout/vList5"/>
    <dgm:cxn modelId="{BDD2F9AC-7C1B-4F19-A29C-E836C23E6C51}" type="presParOf" srcId="{CB752AEE-0AF0-4F58-86F8-779DC0D2D23C}" destId="{F9B620BD-1789-4F63-A127-C55527D6F02D}" srcOrd="18" destOrd="0" presId="urn:microsoft.com/office/officeart/2005/8/layout/vList5"/>
    <dgm:cxn modelId="{02AA46CE-C4EF-4F3D-BC62-6B62059C0D43}" type="presParOf" srcId="{F9B620BD-1789-4F63-A127-C55527D6F02D}" destId="{D0C04BC3-73E2-41C7-A705-EC3023B8E254}" srcOrd="0" destOrd="0" presId="urn:microsoft.com/office/officeart/2005/8/layout/vList5"/>
    <dgm:cxn modelId="{4821A536-452E-4569-B615-3175814A67FF}" type="presParOf" srcId="{CB752AEE-0AF0-4F58-86F8-779DC0D2D23C}" destId="{1DD062C3-F14A-43AD-B17D-37CC6401E85D}" srcOrd="19" destOrd="0" presId="urn:microsoft.com/office/officeart/2005/8/layout/vList5"/>
    <dgm:cxn modelId="{D3B9B62E-E372-4812-8084-49943392E2DA}" type="presParOf" srcId="{CB752AEE-0AF0-4F58-86F8-779DC0D2D23C}" destId="{DA2BC025-575C-41C7-BD3B-15426E3CD244}" srcOrd="20" destOrd="0" presId="urn:microsoft.com/office/officeart/2005/8/layout/vList5"/>
    <dgm:cxn modelId="{A2536CB4-8E7A-47B9-A645-3F402CC9F3A7}" type="presParOf" srcId="{DA2BC025-575C-41C7-BD3B-15426E3CD244}" destId="{6ED6935B-79A0-44FB-BEEF-B3827879787C}" srcOrd="0" destOrd="0" presId="urn:microsoft.com/office/officeart/2005/8/layout/vList5"/>
    <dgm:cxn modelId="{D72BFD7A-50D6-41E9-87E5-6609C28A1E1F}" type="presParOf" srcId="{CB752AEE-0AF0-4F58-86F8-779DC0D2D23C}" destId="{006EAAA7-3422-4D59-9DDE-4ECB2774D661}" srcOrd="21" destOrd="0" presId="urn:microsoft.com/office/officeart/2005/8/layout/vList5"/>
    <dgm:cxn modelId="{311E42F8-6BF0-472C-AD5D-0162B856AECD}" type="presParOf" srcId="{CB752AEE-0AF0-4F58-86F8-779DC0D2D23C}" destId="{2E5AD365-04F4-4C07-9404-8DD90164228C}" srcOrd="22" destOrd="0" presId="urn:microsoft.com/office/officeart/2005/8/layout/vList5"/>
    <dgm:cxn modelId="{1135CE4B-7795-4E80-9E0C-594DFD914747}" type="presParOf" srcId="{2E5AD365-04F4-4C07-9404-8DD90164228C}" destId="{E26A99BE-AE13-442E-B707-307805964C7C}" srcOrd="0" destOrd="0" presId="urn:microsoft.com/office/officeart/2005/8/layout/vList5"/>
    <dgm:cxn modelId="{94FF3B91-0CFD-4264-AAD3-FB466998497A}" type="presParOf" srcId="{CB752AEE-0AF0-4F58-86F8-779DC0D2D23C}" destId="{46B4E321-D268-4A2A-A3EA-0BD6CD3010C6}" srcOrd="23" destOrd="0" presId="urn:microsoft.com/office/officeart/2005/8/layout/vList5"/>
    <dgm:cxn modelId="{DE8B6263-D8BC-491A-9DDF-C025C34ECD0A}" type="presParOf" srcId="{CB752AEE-0AF0-4F58-86F8-779DC0D2D23C}" destId="{EF244995-EAFB-48DF-BA51-6741A4AFF569}" srcOrd="24" destOrd="0" presId="urn:microsoft.com/office/officeart/2005/8/layout/vList5"/>
    <dgm:cxn modelId="{D4335577-AF91-4877-AE5A-1EA28E30D9F4}" type="presParOf" srcId="{EF244995-EAFB-48DF-BA51-6741A4AFF569}" destId="{01EE6C94-6152-40AA-80A3-B96231540995}" srcOrd="0" destOrd="0" presId="urn:microsoft.com/office/officeart/2005/8/layout/vList5"/>
    <dgm:cxn modelId="{099F147D-ED67-46EC-98CC-E05C54B92C45}" type="presParOf" srcId="{CB752AEE-0AF0-4F58-86F8-779DC0D2D23C}" destId="{4790CAE0-B6E9-42EB-A390-7158112D839B}" srcOrd="25" destOrd="0" presId="urn:microsoft.com/office/officeart/2005/8/layout/vList5"/>
    <dgm:cxn modelId="{918126B9-EA29-421A-B3D2-8AEFE5E630D7}" type="presParOf" srcId="{CB752AEE-0AF0-4F58-86F8-779DC0D2D23C}" destId="{D0A49C4A-1F95-4862-A10A-5D4DDC36591D}" srcOrd="26" destOrd="0" presId="urn:microsoft.com/office/officeart/2005/8/layout/vList5"/>
    <dgm:cxn modelId="{667B63BE-3967-4620-9FDA-351B54E43EBB}" type="presParOf" srcId="{D0A49C4A-1F95-4862-A10A-5D4DDC36591D}" destId="{C9445BF1-081D-482D-96A2-A0EBDFCCF21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A4ED62-BB36-412E-A3D3-6F383B95949E}">
      <dsp:nvSpPr>
        <dsp:cNvPr id="0" name=""/>
        <dsp:cNvSpPr/>
      </dsp:nvSpPr>
      <dsp:spPr>
        <a:xfrm>
          <a:off x="0" y="39428"/>
          <a:ext cx="6054571" cy="4418060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228600">
            <a:srgbClr val="FF6699">
              <a:alpha val="40000"/>
            </a:srgbClr>
          </a:glow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itchFamily="18" charset="0"/>
              <a:cs typeface="Times New Roman" pitchFamily="18" charset="0"/>
            </a:rPr>
            <a:t>Научная этика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 - это совокупность установленных и признанных научным сообществом норм поведения, правил морали научных работников, занятых в сфере научно-технологической и научно-педагогической деятельности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5672" y="255100"/>
        <a:ext cx="5623227" cy="3986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1DF0D-20F6-4833-A8C7-CEC6EF73A0E3}">
      <dsp:nvSpPr>
        <dsp:cNvPr id="0" name=""/>
        <dsp:cNvSpPr/>
      </dsp:nvSpPr>
      <dsp:spPr>
        <a:xfrm>
          <a:off x="3023554" y="353"/>
          <a:ext cx="4278839" cy="637377"/>
        </a:xfrm>
        <a:prstGeom prst="roundRect">
          <a:avLst/>
        </a:prstGeom>
        <a:solidFill>
          <a:srgbClr val="FF6699"/>
        </a:solidFill>
        <a:ln w="6350" cap="flat" cmpd="sng" algn="ctr">
          <a:solidFill>
            <a:schemeClr val="accent2"/>
          </a:solidFill>
          <a:prstDash val="solid"/>
          <a:miter lim="800000"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Основные этические принципы</a:t>
          </a:r>
          <a:endParaRPr lang="ru-RU" sz="18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054668" y="31467"/>
        <a:ext cx="4216611" cy="575149"/>
      </dsp:txXfrm>
    </dsp:sp>
    <dsp:sp modelId="{4BBF5849-8BCA-450B-8F29-CA53044653F2}">
      <dsp:nvSpPr>
        <dsp:cNvPr id="0" name=""/>
        <dsp:cNvSpPr/>
      </dsp:nvSpPr>
      <dsp:spPr>
        <a:xfrm>
          <a:off x="3023554" y="674900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 Не нанесение ущерба испытуемому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691708"/>
        <a:ext cx="4249426" cy="310697"/>
      </dsp:txXfrm>
    </dsp:sp>
    <dsp:sp modelId="{B6765C93-EC3E-4FB8-9554-4AC1DFD40BFE}">
      <dsp:nvSpPr>
        <dsp:cNvPr id="0" name=""/>
        <dsp:cNvSpPr/>
      </dsp:nvSpPr>
      <dsp:spPr>
        <a:xfrm>
          <a:off x="3023554" y="1056384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Информированное согласие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1073192"/>
        <a:ext cx="4249426" cy="310697"/>
      </dsp:txXfrm>
    </dsp:sp>
    <dsp:sp modelId="{CC7721CF-CDB8-4BA1-A2C1-3AA6F93D03ED}">
      <dsp:nvSpPr>
        <dsp:cNvPr id="0" name=""/>
        <dsp:cNvSpPr/>
      </dsp:nvSpPr>
      <dsp:spPr>
        <a:xfrm>
          <a:off x="3023554" y="1437867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 Согласие родителей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1454675"/>
        <a:ext cx="4249426" cy="310697"/>
      </dsp:txXfrm>
    </dsp:sp>
    <dsp:sp modelId="{B5F12802-5BFB-499F-9EEA-516B086FBA82}">
      <dsp:nvSpPr>
        <dsp:cNvPr id="0" name=""/>
        <dsp:cNvSpPr/>
      </dsp:nvSpPr>
      <dsp:spPr>
        <a:xfrm>
          <a:off x="3023554" y="1819351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 Дополнительное согласие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1836159"/>
        <a:ext cx="4249426" cy="310697"/>
      </dsp:txXfrm>
    </dsp:sp>
    <dsp:sp modelId="{3A3A0C9A-DF2A-4A46-AECE-96FD0C228C39}">
      <dsp:nvSpPr>
        <dsp:cNvPr id="0" name=""/>
        <dsp:cNvSpPr/>
      </dsp:nvSpPr>
      <dsp:spPr>
        <a:xfrm>
          <a:off x="3023554" y="2200835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6. Избегание обмана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2217643"/>
        <a:ext cx="4249426" cy="310697"/>
      </dsp:txXfrm>
    </dsp:sp>
    <dsp:sp modelId="{59C2F325-9A2E-4D33-9FF2-4A7085E4373C}">
      <dsp:nvSpPr>
        <dsp:cNvPr id="0" name=""/>
        <dsp:cNvSpPr/>
      </dsp:nvSpPr>
      <dsp:spPr>
        <a:xfrm>
          <a:off x="3023554" y="2582318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7. Анонимность и конфиденциальность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2599126"/>
        <a:ext cx="4249426" cy="310697"/>
      </dsp:txXfrm>
    </dsp:sp>
    <dsp:sp modelId="{226C7C05-A401-4048-B807-DA152F0D1D60}">
      <dsp:nvSpPr>
        <dsp:cNvPr id="0" name=""/>
        <dsp:cNvSpPr/>
      </dsp:nvSpPr>
      <dsp:spPr>
        <a:xfrm>
          <a:off x="3023554" y="2963802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8. Взаимные обязательства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2980610"/>
        <a:ext cx="4249426" cy="310697"/>
      </dsp:txXfrm>
    </dsp:sp>
    <dsp:sp modelId="{E6396C3D-8487-4287-B124-A0229DE274AA}">
      <dsp:nvSpPr>
        <dsp:cNvPr id="0" name=""/>
        <dsp:cNvSpPr/>
      </dsp:nvSpPr>
      <dsp:spPr>
        <a:xfrm>
          <a:off x="3023554" y="3345285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9. Непредвиденные последствия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3362093"/>
        <a:ext cx="4249426" cy="310697"/>
      </dsp:txXfrm>
    </dsp:sp>
    <dsp:sp modelId="{D0C04BC3-73E2-41C7-A705-EC3023B8E254}">
      <dsp:nvSpPr>
        <dsp:cNvPr id="0" name=""/>
        <dsp:cNvSpPr/>
      </dsp:nvSpPr>
      <dsp:spPr>
        <a:xfrm>
          <a:off x="3023554" y="3726769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10. Сообщение результатов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3743577"/>
        <a:ext cx="4249426" cy="310697"/>
      </dsp:txXfrm>
    </dsp:sp>
    <dsp:sp modelId="{6ED6935B-79A0-44FB-BEEF-B3827879787C}">
      <dsp:nvSpPr>
        <dsp:cNvPr id="0" name=""/>
        <dsp:cNvSpPr/>
      </dsp:nvSpPr>
      <dsp:spPr>
        <a:xfrm>
          <a:off x="3023554" y="4108252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11. Опасность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4125060"/>
        <a:ext cx="4249426" cy="310697"/>
      </dsp:txXfrm>
    </dsp:sp>
    <dsp:sp modelId="{E26A99BE-AE13-442E-B707-307805964C7C}">
      <dsp:nvSpPr>
        <dsp:cNvPr id="0" name=""/>
        <dsp:cNvSpPr/>
      </dsp:nvSpPr>
      <dsp:spPr>
        <a:xfrm>
          <a:off x="3023554" y="4489736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12. Информирование испытуемых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4506544"/>
        <a:ext cx="4249426" cy="310697"/>
      </dsp:txXfrm>
    </dsp:sp>
    <dsp:sp modelId="{01EE6C94-6152-40AA-80A3-B96231540995}">
      <dsp:nvSpPr>
        <dsp:cNvPr id="0" name=""/>
        <dsp:cNvSpPr/>
      </dsp:nvSpPr>
      <dsp:spPr>
        <a:xfrm>
          <a:off x="3023554" y="4871220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13. Благотворные условия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4888028"/>
        <a:ext cx="4249426" cy="310697"/>
      </dsp:txXfrm>
    </dsp:sp>
    <dsp:sp modelId="{C9445BF1-081D-482D-96A2-A0EBDFCCF215}">
      <dsp:nvSpPr>
        <dsp:cNvPr id="0" name=""/>
        <dsp:cNvSpPr/>
      </dsp:nvSpPr>
      <dsp:spPr>
        <a:xfrm>
          <a:off x="3023554" y="5252703"/>
          <a:ext cx="4283042" cy="344313"/>
        </a:xfrm>
        <a:prstGeom prst="roundRect">
          <a:avLst/>
        </a:prstGeom>
        <a:solidFill>
          <a:srgbClr val="FF6699"/>
        </a:solidFill>
        <a:ln>
          <a:noFill/>
        </a:ln>
        <a:effectLst>
          <a:glow rad="101600">
            <a:srgbClr val="FF6699">
              <a:alpha val="60000"/>
            </a:srgbClr>
          </a:glow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14. Ответственность ученого </a:t>
          </a:r>
          <a:endParaRPr lang="ru-RU" sz="1800" kern="12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0362" y="5269511"/>
        <a:ext cx="4249426" cy="310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8253" y="2938045"/>
            <a:ext cx="4827493" cy="981909"/>
          </a:xfrm>
        </p:spPr>
        <p:txBody>
          <a:bodyPr>
            <a:noAutofit/>
          </a:bodyPr>
          <a:lstStyle/>
          <a:p>
            <a:r>
              <a:rPr lang="ru-RU" sz="5400" dirty="0">
                <a:ln w="18415" cmpd="sng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rgbClr val="FF66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Этика научного </a:t>
            </a:r>
            <a:r>
              <a:rPr lang="ru-RU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effectLst>
                  <a:glow rad="101600">
                    <a:srgbClr val="FF6699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5400" dirty="0">
              <a:ln w="18415" cmpd="sng">
                <a:solidFill>
                  <a:sysClr val="windowText" lastClr="000000"/>
                </a:solidFill>
                <a:prstDash val="solid"/>
              </a:ln>
              <a:effectLst>
                <a:glow rad="101600">
                  <a:srgbClr val="FF6699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8318" y="4756611"/>
            <a:ext cx="3664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Подготовила: Цыганкова Галина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326" y="0"/>
            <a:ext cx="3071674" cy="2601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66" y="3844031"/>
            <a:ext cx="2341825" cy="2747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128552"/>
              </p:ext>
            </p:extLst>
          </p:nvPr>
        </p:nvGraphicFramePr>
        <p:xfrm>
          <a:off x="133165" y="1767255"/>
          <a:ext cx="6054571" cy="482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036" y="3881576"/>
            <a:ext cx="4864963" cy="297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206617"/>
              </p:ext>
            </p:extLst>
          </p:nvPr>
        </p:nvGraphicFramePr>
        <p:xfrm>
          <a:off x="-2961686" y="1260629"/>
          <a:ext cx="10330152" cy="5597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" name="Рисунок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575" y="177553"/>
            <a:ext cx="4231640" cy="3604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80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486" y="277460"/>
            <a:ext cx="6655606" cy="1050436"/>
          </a:xfrm>
          <a:solidFill>
            <a:srgbClr val="FF6699"/>
          </a:solidFill>
          <a:effectLst>
            <a:glow rad="228600">
              <a:srgbClr val="FF6699">
                <a:alpha val="40000"/>
              </a:srgb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25625"/>
            <a:ext cx="805815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1.Андреев,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В.И. Педагогическая этика: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курс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саморазвития / В.И. Андреев. Казань: ЦИТ, 2003.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272с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2.Веселкова,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Н.И. Об этике  исследований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Н.И.Веселкова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Социолог, 2000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№8. С. 109-114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3.Писаренко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Педагогическая этика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В.И.Писаренко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Минск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1986.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118с.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4.Чернокозов, И.А.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Профессиональная этика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/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И.А.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Чернокозов.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Киев,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1988.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112с.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Чернокозова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Этика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/ В.А. Чернокозова, И.А. Чернокозов. Киев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1973. – 224с.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32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9620" y="2559656"/>
            <a:ext cx="5106196" cy="10801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solidFill>
                <a:srgbClr val="FF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356" y="324507"/>
            <a:ext cx="2399323" cy="239932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5" y="3171486"/>
            <a:ext cx="2438817" cy="256540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626" y="4110361"/>
            <a:ext cx="2851210" cy="253679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842" y="3311371"/>
            <a:ext cx="2601157" cy="254765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799"/>
            <a:ext cx="2320031" cy="23200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61" y="1"/>
            <a:ext cx="2733675" cy="226015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49649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74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Этика научного исследования</vt:lpstr>
      <vt:lpstr>Презентация PowerPoint</vt:lpstr>
      <vt:lpstr>Презентация PowerPoint</vt:lpstr>
      <vt:lpstr>Список использованной литературы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GaLa</cp:lastModifiedBy>
  <cp:revision>21</cp:revision>
  <dcterms:created xsi:type="dcterms:W3CDTF">2014-11-21T11:00:06Z</dcterms:created>
  <dcterms:modified xsi:type="dcterms:W3CDTF">2017-05-04T12:25:33Z</dcterms:modified>
</cp:coreProperties>
</file>