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83204-4DEF-41CD-955D-B68306A212D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E86E-8946-4417-AF9A-FECD64F11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225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83204-4DEF-41CD-955D-B68306A212D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E86E-8946-4417-AF9A-FECD64F11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073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83204-4DEF-41CD-955D-B68306A212D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E86E-8946-4417-AF9A-FECD64F11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681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83204-4DEF-41CD-955D-B68306A212D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E86E-8946-4417-AF9A-FECD64F11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930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83204-4DEF-41CD-955D-B68306A212D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E86E-8946-4417-AF9A-FECD64F11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522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83204-4DEF-41CD-955D-B68306A212D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E86E-8946-4417-AF9A-FECD64F11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83204-4DEF-41CD-955D-B68306A212D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E86E-8946-4417-AF9A-FECD64F11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531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83204-4DEF-41CD-955D-B68306A212D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E86E-8946-4417-AF9A-FECD64F11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782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83204-4DEF-41CD-955D-B68306A212D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E86E-8946-4417-AF9A-FECD64F11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664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83204-4DEF-41CD-955D-B68306A212D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E86E-8946-4417-AF9A-FECD64F11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178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83204-4DEF-41CD-955D-B68306A212D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E86E-8946-4417-AF9A-FECD64F11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48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83204-4DEF-41CD-955D-B68306A212D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CE86E-8946-4417-AF9A-FECD64F11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693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5222" y="188655"/>
            <a:ext cx="95246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Сказка как жанр фольклора</a:t>
            </a:r>
            <a:endParaRPr lang="ru-RU" sz="72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51" y="2435629"/>
            <a:ext cx="2970252" cy="37157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954" y="2867060"/>
            <a:ext cx="5214851" cy="36208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2620" y="2248428"/>
            <a:ext cx="2768166" cy="4027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43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2086847" y="91578"/>
            <a:ext cx="89441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Особенности сказки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1703" y="1582852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5017" y="1536174"/>
            <a:ext cx="112304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4. </a:t>
            </a:r>
            <a:r>
              <a:rPr lang="ru-RU" sz="6000" b="1" dirty="0" smtClean="0">
                <a:solidFill>
                  <a:srgbClr val="C00000"/>
                </a:solidFill>
              </a:rPr>
              <a:t>Постоянные эпитеты</a:t>
            </a:r>
            <a:r>
              <a:rPr lang="ru-RU" sz="6000" b="1" dirty="0" smtClean="0"/>
              <a:t> – прилагательные, которые употребляются с одним и тем же существительным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82484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2086847" y="91578"/>
            <a:ext cx="89441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Особенности сказки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1703" y="1582852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5018" y="1536174"/>
            <a:ext cx="37573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молодец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80961" y="1582852"/>
            <a:ext cx="28365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добрый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7649" y="2576341"/>
            <a:ext cx="26340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девица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654223" y="2660222"/>
            <a:ext cx="28632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красная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15923" y="3675885"/>
            <a:ext cx="12987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лес</a:t>
            </a:r>
            <a:endParaRPr lang="ru-RU" sz="6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654223" y="3743448"/>
            <a:ext cx="35653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дремучий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7649" y="4691548"/>
            <a:ext cx="19479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море</a:t>
            </a:r>
            <a:endParaRPr lang="ru-RU" sz="6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589520" y="4728723"/>
            <a:ext cx="21307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синее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7649" y="5774774"/>
            <a:ext cx="17873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поле</a:t>
            </a:r>
            <a:endParaRPr lang="ru-RU" sz="6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680961" y="5713998"/>
            <a:ext cx="24048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чистое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60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39339" y="839585"/>
            <a:ext cx="995033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Сказка</a:t>
            </a:r>
            <a:r>
              <a:rPr lang="ru-RU" sz="6600" b="1" dirty="0" smtClean="0"/>
              <a:t> – это </a:t>
            </a:r>
            <a:r>
              <a:rPr lang="ru-RU" sz="6600" b="1" i="1" dirty="0" smtClean="0"/>
              <a:t>фольклорный эпический </a:t>
            </a:r>
            <a:r>
              <a:rPr lang="ru-RU" sz="6600" b="1" dirty="0" smtClean="0"/>
              <a:t>жанр, в котором есть </a:t>
            </a:r>
            <a:r>
              <a:rPr lang="ru-RU" sz="6600" b="1" i="1" dirty="0" smtClean="0"/>
              <a:t>необычные, фантастические, волшебные события</a:t>
            </a:r>
            <a:r>
              <a:rPr lang="ru-RU" sz="6600" b="1" dirty="0" smtClean="0"/>
              <a:t>.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158031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68774" y="382386"/>
            <a:ext cx="5254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Виды сказок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12175" y="2179040"/>
            <a:ext cx="41084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волшебные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31351" y="4873215"/>
            <a:ext cx="31646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бытовые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4723640" y="3548577"/>
            <a:ext cx="72071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rgbClr val="002060"/>
                </a:solidFill>
              </a:rPr>
              <a:t>с</a:t>
            </a:r>
            <a:r>
              <a:rPr lang="ru-RU" sz="6000" b="1" dirty="0" smtClean="0">
                <a:solidFill>
                  <a:srgbClr val="002060"/>
                </a:solidFill>
              </a:rPr>
              <a:t>казки о животных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792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44616" y="63044"/>
            <a:ext cx="4957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Волшебные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1221" y="1040251"/>
            <a:ext cx="60611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содержат волшебство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0698" y="2027155"/>
            <a:ext cx="50971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«Царевна-лягушка»</a:t>
            </a:r>
            <a:endParaRPr lang="ru-RU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17548" y="2657473"/>
            <a:ext cx="66554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«Иван-царевич и серый волк»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4748" y="3911066"/>
            <a:ext cx="60597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«По щучьему веленью»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7573" y="4584928"/>
            <a:ext cx="64435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«Крошечка-</a:t>
            </a:r>
            <a:r>
              <a:rPr lang="ru-RU" sz="4400" b="1" dirty="0" err="1" smtClean="0"/>
              <a:t>Хаврошечка</a:t>
            </a:r>
            <a:r>
              <a:rPr lang="ru-RU" sz="4400" b="1" dirty="0" smtClean="0"/>
              <a:t>»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8887" y="5254001"/>
            <a:ext cx="48061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«Марья </a:t>
            </a:r>
            <a:r>
              <a:rPr lang="ru-RU" sz="4400" b="1" dirty="0" err="1" smtClean="0"/>
              <a:t>Моревна</a:t>
            </a:r>
            <a:r>
              <a:rPr lang="ru-RU" sz="4400" b="1" dirty="0" smtClean="0"/>
              <a:t>»</a:t>
            </a:r>
            <a:endParaRPr lang="ru-RU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48887" y="5932652"/>
            <a:ext cx="37966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«Гуси-лебеди»</a:t>
            </a:r>
            <a:endParaRPr lang="ru-RU" sz="4400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705" y="2027155"/>
            <a:ext cx="4267306" cy="458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66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4023359" y="399011"/>
            <a:ext cx="59020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Бытовые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09414" y="1441658"/>
            <a:ext cx="76722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в</a:t>
            </a:r>
            <a:r>
              <a:rPr lang="ru-RU" sz="4800" b="1" dirty="0" smtClean="0">
                <a:solidFill>
                  <a:srgbClr val="C00000"/>
                </a:solidFill>
              </a:rPr>
              <a:t> основе реальные события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4723" y="2349474"/>
            <a:ext cx="46141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«Каша из топора»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6007" y="3156357"/>
            <a:ext cx="56015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«Солдатская шинель»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67370" y="3948814"/>
            <a:ext cx="38265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«Добрый поп»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66007" y="4841441"/>
            <a:ext cx="42868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«Мудрый слуга»</a:t>
            </a:r>
            <a:endParaRPr lang="ru-RU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66007" y="5640497"/>
            <a:ext cx="65305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«Как мужик гусей делил»</a:t>
            </a:r>
            <a:endParaRPr lang="ru-RU" sz="4400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577" y="2451040"/>
            <a:ext cx="5019982" cy="376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260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2253102" y="382523"/>
            <a:ext cx="8188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Сказки о животных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1703" y="1582852"/>
            <a:ext cx="49285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г</a:t>
            </a:r>
            <a:r>
              <a:rPr lang="ru-RU" sz="4800" b="1" dirty="0" smtClean="0">
                <a:solidFill>
                  <a:srgbClr val="C00000"/>
                </a:solidFill>
              </a:rPr>
              <a:t>ерои - животные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0574" y="2358377"/>
            <a:ext cx="51788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«Лисичка-сестричка и волк»</a:t>
            </a:r>
            <a:endParaRPr lang="ru-RU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7230" y="3793833"/>
            <a:ext cx="28775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«Теремок»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7230" y="4433363"/>
            <a:ext cx="33192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«Кот и лиса»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7230" y="5173264"/>
            <a:ext cx="46630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«Лиса и журавль»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0574" y="5942705"/>
            <a:ext cx="49944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«Журавль и цапля»</a:t>
            </a:r>
            <a:endParaRPr lang="ru-RU" sz="44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065" y="2618509"/>
            <a:ext cx="5125744" cy="396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678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2086847" y="91578"/>
            <a:ext cx="89441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Особенности сказки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1703" y="1582852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36865" y="1383485"/>
            <a:ext cx="85667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1. </a:t>
            </a:r>
            <a:r>
              <a:rPr lang="ru-RU" sz="6000" b="1" dirty="0" smtClean="0">
                <a:solidFill>
                  <a:srgbClr val="C00000"/>
                </a:solidFill>
              </a:rPr>
              <a:t>Зачин</a:t>
            </a:r>
            <a:r>
              <a:rPr lang="ru-RU" sz="6000" b="1" dirty="0" smtClean="0"/>
              <a:t> – особое начало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72971" y="2628403"/>
            <a:ext cx="97306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В некотором царстве, в некотором государстве…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782" y="4222453"/>
            <a:ext cx="34660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Жили-были…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2971" y="5139395"/>
            <a:ext cx="102712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В тридесятом царстве, в тридевятом государстве… 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31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2086847" y="91578"/>
            <a:ext cx="89441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Особенности сказки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1703" y="1582852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96538" y="1383485"/>
            <a:ext cx="96411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/>
              <a:t>2</a:t>
            </a:r>
            <a:r>
              <a:rPr lang="ru-RU" sz="6000" b="1" dirty="0" smtClean="0"/>
              <a:t>. </a:t>
            </a:r>
            <a:r>
              <a:rPr lang="ru-RU" sz="6000" b="1" dirty="0" smtClean="0">
                <a:solidFill>
                  <a:srgbClr val="C00000"/>
                </a:solidFill>
              </a:rPr>
              <a:t>Концовка</a:t>
            </a:r>
            <a:r>
              <a:rPr lang="ru-RU" sz="6000" b="1" dirty="0" smtClean="0"/>
              <a:t> – особый конец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5141" y="2801389"/>
            <a:ext cx="11097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Я там был, мёд-пиво пил, по усам текло, в рот не попало.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5617" y="4347968"/>
            <a:ext cx="111070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Вот и сказке конец, а кто слушал – молодец.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5141" y="5518964"/>
            <a:ext cx="112811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Стали они жить-поживать и добра наживать.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69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2086847" y="91578"/>
            <a:ext cx="89441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Особенности сказки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1703" y="1582852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27545" y="1582852"/>
            <a:ext cx="101369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000" b="1" dirty="0"/>
              <a:t>3</a:t>
            </a:r>
            <a:r>
              <a:rPr lang="ru-RU" sz="6000" b="1" dirty="0" smtClean="0"/>
              <a:t>. </a:t>
            </a:r>
            <a:r>
              <a:rPr lang="ru-RU" sz="6000" b="1" dirty="0" smtClean="0">
                <a:solidFill>
                  <a:srgbClr val="C00000"/>
                </a:solidFill>
              </a:rPr>
              <a:t>Повторы – повторение слов,  предложений, частей текста. 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354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223</Words>
  <Application>Microsoft Office PowerPoint</Application>
  <PresentationFormat>Широкоэкранный</PresentationFormat>
  <Paragraphs>53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Misha</dc:creator>
  <cp:lastModifiedBy>Misha</cp:lastModifiedBy>
  <cp:revision>14</cp:revision>
  <dcterms:created xsi:type="dcterms:W3CDTF">2017-09-12T13:51:38Z</dcterms:created>
  <dcterms:modified xsi:type="dcterms:W3CDTF">2017-09-12T15:19:46Z</dcterms:modified>
</cp:coreProperties>
</file>