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 изучения продуктов детского творчества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077072"/>
            <a:ext cx="2880320" cy="6480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Цыганкова Галина</a:t>
            </a:r>
          </a:p>
          <a:p>
            <a:pPr algn="just"/>
            <a:endParaRPr lang="ru-RU" i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8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03848" y="2343072"/>
            <a:ext cx="2304256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Продукты деятельности детей </a:t>
            </a:r>
          </a:p>
        </p:txBody>
      </p:sp>
      <p:sp>
        <p:nvSpPr>
          <p:cNvPr id="11" name="Овал 10"/>
          <p:cNvSpPr/>
          <p:nvPr/>
        </p:nvSpPr>
        <p:spPr>
          <a:xfrm>
            <a:off x="5868144" y="1392618"/>
            <a:ext cx="151216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</a:t>
            </a:r>
          </a:p>
        </p:txBody>
      </p:sp>
      <p:sp>
        <p:nvSpPr>
          <p:cNvPr id="14" name="Овал 13"/>
          <p:cNvSpPr/>
          <p:nvPr/>
        </p:nvSpPr>
        <p:spPr>
          <a:xfrm>
            <a:off x="3599892" y="692696"/>
            <a:ext cx="151216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рисунки</a:t>
            </a:r>
          </a:p>
        </p:txBody>
      </p:sp>
      <p:sp>
        <p:nvSpPr>
          <p:cNvPr id="15" name="Овал 14"/>
          <p:cNvSpPr/>
          <p:nvPr/>
        </p:nvSpPr>
        <p:spPr>
          <a:xfrm>
            <a:off x="3707904" y="4581128"/>
            <a:ext cx="151216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конструкции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971600" y="1556792"/>
            <a:ext cx="151216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сочиненные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ими сказки, стихи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1399068" y="4077072"/>
            <a:ext cx="151216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поделки</a:t>
            </a:r>
          </a:p>
        </p:txBody>
      </p:sp>
      <p:sp>
        <p:nvSpPr>
          <p:cNvPr id="19" name="Овал 18"/>
          <p:cNvSpPr/>
          <p:nvPr/>
        </p:nvSpPr>
        <p:spPr>
          <a:xfrm>
            <a:off x="6300192" y="3753036"/>
            <a:ext cx="151216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аппликации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 flipV="1">
            <a:off x="2483768" y="2636912"/>
            <a:ext cx="864096" cy="21602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580112" y="2852936"/>
            <a:ext cx="504056" cy="21602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0" idx="0"/>
            <a:endCxn id="14" idx="4"/>
          </p:cNvCxnSpPr>
          <p:nvPr/>
        </p:nvCxnSpPr>
        <p:spPr>
          <a:xfrm flipV="1">
            <a:off x="4355976" y="2204864"/>
            <a:ext cx="0" cy="13820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508104" y="3753036"/>
            <a:ext cx="792088" cy="46805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463988" y="4359296"/>
            <a:ext cx="0" cy="22183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2699792" y="3861048"/>
            <a:ext cx="504056" cy="36004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56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59340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Информацию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 внутреннем мире ребенка, его отношении к окружающему, об особенностях его восприятия и других сторонах психики дает анализ продуктов деятельности детей. Использование этого метода также основывается на методологическом принципе единства сознания и деятельности, согласно которому психика ребенка не только формируется, но и проявляется в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40559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96752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Особенно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важным диагностическим показателем следует считать цвет, который используется ребенком не столько как изобразительное средство, сколько как способ выражения своего отношения к изображаемому. Положительное отношение выражается, как правило, в чистых ярких красках – желтой, оранжевой, красной, голубой, изумрудно-зеленой. По содержанию «красивое» в изображении детей – это орнаменты, впечатляющие явления природы, приятные животные, одобряемые окружающими поступки и т.д. Неприятное изображается темными красками. Это различные отталкивающие и пугающие персонажи сказок, осуждаемые социальные типы (грязнули, лентяи, плаксы) и т.д.</a:t>
            </a:r>
          </a:p>
        </p:txBody>
      </p:sp>
    </p:spTree>
    <p:extLst>
      <p:ext uri="{BB962C8B-B14F-4D97-AF65-F5344CB8AC3E}">
        <p14:creationId xmlns:p14="http://schemas.microsoft.com/office/powerpoint/2010/main" val="371412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835696" y="1124744"/>
            <a:ext cx="5688632" cy="9361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отношении к сверстникам в данном случае можно судить по двум основным показателям: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2492896"/>
            <a:ext cx="3024336" cy="100811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кого именно хочет ребенок исполнить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рисунок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0012" y="2484264"/>
            <a:ext cx="3276364" cy="98665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исполняется рисунок, если адрес задается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экспериментатором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915816" y="2083303"/>
            <a:ext cx="288032" cy="288032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580112" y="2098513"/>
            <a:ext cx="288032" cy="2880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29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268760"/>
            <a:ext cx="5217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Проективная рисуночная методика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859340"/>
            <a:ext cx="6912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Проективная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рисуночная методика представляет собой одну из проективных психодиагностических методик изучения продуктов творчества, посредством анализа и интерпретации диагностом рисунка испытуемого (в данной работе - ребёнка) на заданную или свободную тему. Данная диагностика имеет общие достоинства и недостатки всех проективных методик, а также обладает и специфическими</a:t>
            </a:r>
          </a:p>
        </p:txBody>
      </p:sp>
    </p:spTree>
    <p:extLst>
      <p:ext uri="{BB962C8B-B14F-4D97-AF65-F5344CB8AC3E}">
        <p14:creationId xmlns:p14="http://schemas.microsoft.com/office/powerpoint/2010/main" val="34990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12776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Примеры проективных рисуночных методик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31640" y="2276872"/>
            <a:ext cx="5832648" cy="64807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-рисуночный тест А.О. Прохорова и Г.Н.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Генинг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3212976"/>
            <a:ext cx="5832648" cy="5760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ри­сунок человека (тест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Гудинаф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-Харриса)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4077072"/>
            <a:ext cx="5832648" cy="5760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рисунок «Дом - дерево - человек» Д. Бука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31640" y="4941168"/>
            <a:ext cx="5832648" cy="5760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«Несуществующее животное» </a:t>
            </a:r>
          </a:p>
        </p:txBody>
      </p:sp>
    </p:spTree>
    <p:extLst>
      <p:ext uri="{BB962C8B-B14F-4D97-AF65-F5344CB8AC3E}">
        <p14:creationId xmlns:p14="http://schemas.microsoft.com/office/powerpoint/2010/main" val="5091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Список использованной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литературы: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 fontAlgn="base">
              <a:lnSpc>
                <a:spcPct val="90000"/>
              </a:lnSpc>
              <a:spcAft>
                <a:spcPct val="0"/>
              </a:spcAft>
              <a:buSzPct val="200000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Выготский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Л.С. Воображение и творчество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Л.С. Выготский. - М.: Просвещение, 1966. - 87 с.</a:t>
            </a:r>
          </a:p>
          <a:p>
            <a:pPr indent="0" algn="just" fontAlgn="base">
              <a:lnSpc>
                <a:spcPct val="90000"/>
              </a:lnSpc>
              <a:spcAft>
                <a:spcPct val="0"/>
              </a:spcAft>
              <a:buSzPct val="200000"/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Т.Г. Развивайте детское творчество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Т.Г. Казакова.  - М.: Просвещение, 1945. – 65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pPr indent="0" algn="just" fontAlgn="base">
              <a:lnSpc>
                <a:spcPct val="90000"/>
              </a:lnSpc>
              <a:spcAft>
                <a:spcPct val="0"/>
              </a:spcAft>
              <a:buSzPct val="200000"/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Комарова, Т.С. Изобразительная деятельность в школе: обучение и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Т.С. Комарова. - М.: Педагогика, 1990. –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57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74893"/>
            <a:ext cx="58326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34575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Кутюр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86</TotalTime>
  <Words>383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Кутюр</vt:lpstr>
      <vt:lpstr>Аспект</vt:lpstr>
      <vt:lpstr>Метод изучения продуктов детского творчества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изучения продуктов детского творчества</dc:title>
  <dc:creator>GaLa</dc:creator>
  <cp:lastModifiedBy>GaLa</cp:lastModifiedBy>
  <cp:revision>8</cp:revision>
  <dcterms:created xsi:type="dcterms:W3CDTF">2017-04-19T12:17:26Z</dcterms:created>
  <dcterms:modified xsi:type="dcterms:W3CDTF">2017-04-22T17:06:37Z</dcterms:modified>
</cp:coreProperties>
</file>