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F94CC-81BD-47B3-AA96-44388680AC84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672414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Цель учебной 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Изучить типы сложных союзных предложений и научиться их определять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71538" y="1714488"/>
            <a:ext cx="657229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Сложное предложение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5322099" y="2893215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536017" y="282177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85786" y="3429000"/>
            <a:ext cx="328614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Союзное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14942" y="3571876"/>
            <a:ext cx="307183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Бессоюзное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857488" y="4286256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250133" y="4536289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286116" y="50006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14348" y="492919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примеров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1.Прозрачный лес один чернеет, и ель сквозь иней зеленеет, и речка подо льдом блестит.</a:t>
            </a:r>
          </a:p>
          <a:p>
            <a:pPr>
              <a:buNone/>
            </a:pPr>
            <a:endParaRPr lang="ru-RU" dirty="0"/>
          </a:p>
          <a:p>
            <a:pPr lvl="5"/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2. Он знал, что задача будет решена.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  типов СП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ССП-это</a:t>
            </a:r>
            <a:r>
              <a:rPr lang="ru-RU" dirty="0" smtClean="0"/>
              <a:t> СП, части которого связаны сочинительной связью, с помощью союзов И,А,НО, ДА, ИЛИ и других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СПП-это</a:t>
            </a:r>
            <a:r>
              <a:rPr lang="ru-RU" dirty="0" smtClean="0"/>
              <a:t> СП, части которого связаны подчинительной связью, с помощью союзов  как, если, потому что, чтобы, как, хотя;</a:t>
            </a:r>
          </a:p>
          <a:p>
            <a:pPr>
              <a:buNone/>
            </a:pPr>
            <a:r>
              <a:rPr lang="ru-RU" dirty="0" smtClean="0"/>
              <a:t> союзных слов: какой, который, чей, где, когда </a:t>
            </a:r>
            <a:r>
              <a:rPr lang="ru-RU" dirty="0" err="1" smtClean="0"/>
              <a:t>идругих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Алгоритм </a:t>
            </a:r>
            <a:r>
              <a:rPr lang="ru-RU" dirty="0"/>
              <a:t>определения типа СП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определить </a:t>
            </a:r>
            <a:r>
              <a:rPr lang="ru-RU" dirty="0" smtClean="0"/>
              <a:t>грамматические основы предложения</a:t>
            </a:r>
            <a:endParaRPr lang="ru-RU" dirty="0"/>
          </a:p>
          <a:p>
            <a:r>
              <a:rPr lang="ru-RU" dirty="0"/>
              <a:t>2. найти средства связи частей СП</a:t>
            </a:r>
          </a:p>
          <a:p>
            <a:r>
              <a:rPr lang="ru-RU" dirty="0"/>
              <a:t>3. </a:t>
            </a:r>
            <a:r>
              <a:rPr lang="ru-RU" dirty="0" smtClean="0"/>
              <a:t> задать </a:t>
            </a:r>
            <a:r>
              <a:rPr lang="ru-RU" dirty="0"/>
              <a:t>вопрос от одного простого предложения к </a:t>
            </a:r>
            <a:r>
              <a:rPr lang="ru-RU" dirty="0" smtClean="0"/>
              <a:t>другому</a:t>
            </a:r>
            <a:endParaRPr lang="ru-RU" dirty="0"/>
          </a:p>
          <a:p>
            <a:r>
              <a:rPr lang="ru-RU" dirty="0" smtClean="0"/>
              <a:t>4. </a:t>
            </a:r>
            <a:r>
              <a:rPr lang="ru-RU" dirty="0"/>
              <a:t>определить </a:t>
            </a:r>
            <a:r>
              <a:rPr lang="ru-RU" dirty="0" smtClean="0"/>
              <a:t>тип СП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857388"/>
          </a:xfrm>
        </p:spPr>
        <p:txBody>
          <a:bodyPr>
            <a:noAutofit/>
          </a:bodyPr>
          <a:lstStyle/>
          <a:p>
            <a:r>
              <a:rPr lang="ru-RU" sz="3600" dirty="0"/>
              <a:t>Анализ примеров в </a:t>
            </a:r>
            <a:r>
              <a:rPr lang="ru-RU" sz="3600" dirty="0" smtClean="0"/>
              <a:t>группах(Спишите, расставьте знаки препинания, составьте схемы).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1.Три </a:t>
            </a:r>
            <a:r>
              <a:rPr lang="ru-RU" dirty="0"/>
              <a:t>дня не было </a:t>
            </a:r>
            <a:r>
              <a:rPr lang="ru-RU" dirty="0" smtClean="0"/>
              <a:t>мороза </a:t>
            </a:r>
            <a:r>
              <a:rPr lang="ru-RU" dirty="0"/>
              <a:t>и туман невидимо работал под снегом.</a:t>
            </a:r>
          </a:p>
          <a:p>
            <a:pPr lvl="0">
              <a:buNone/>
            </a:pPr>
            <a:r>
              <a:rPr lang="ru-RU" dirty="0" smtClean="0"/>
              <a:t>2. </a:t>
            </a:r>
            <a:r>
              <a:rPr lang="ru-RU" dirty="0"/>
              <a:t>Нынче жарко </a:t>
            </a:r>
            <a:r>
              <a:rPr lang="ru-RU" dirty="0" smtClean="0"/>
              <a:t>парит </a:t>
            </a:r>
            <a:r>
              <a:rPr lang="ru-RU" dirty="0"/>
              <a:t>на дворе тепло.</a:t>
            </a:r>
          </a:p>
          <a:p>
            <a:pPr lvl="0">
              <a:buNone/>
            </a:pPr>
            <a:r>
              <a:rPr lang="ru-RU" dirty="0" smtClean="0"/>
              <a:t>3.Небосклон </a:t>
            </a:r>
            <a:r>
              <a:rPr lang="ru-RU" dirty="0"/>
              <a:t>на  котором горели звезды ,казался выше.</a:t>
            </a:r>
          </a:p>
          <a:p>
            <a:pPr lvl="0">
              <a:buNone/>
            </a:pPr>
            <a:r>
              <a:rPr lang="ru-RU" dirty="0" smtClean="0"/>
              <a:t>4.Иногда </a:t>
            </a:r>
            <a:r>
              <a:rPr lang="ru-RU" dirty="0"/>
              <a:t>солнце пекло так </a:t>
            </a:r>
            <a:r>
              <a:rPr lang="ru-RU" dirty="0" smtClean="0"/>
              <a:t>жарко </a:t>
            </a:r>
            <a:r>
              <a:rPr lang="ru-RU" dirty="0"/>
              <a:t>что нагревалась даже трава.</a:t>
            </a:r>
          </a:p>
          <a:p>
            <a:pPr>
              <a:buNone/>
            </a:pPr>
            <a:r>
              <a:rPr lang="ru-RU" dirty="0" smtClean="0"/>
              <a:t>5.Только </a:t>
            </a:r>
            <a:r>
              <a:rPr lang="ru-RU" dirty="0"/>
              <a:t>иволги </a:t>
            </a:r>
            <a:r>
              <a:rPr lang="ru-RU" dirty="0" smtClean="0"/>
              <a:t>кричат </a:t>
            </a:r>
            <a:r>
              <a:rPr lang="ru-RU" dirty="0"/>
              <a:t>да кукушки наперебой отсчитывают годы.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Выпишите сначала №ССП,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потом</a:t>
            </a:r>
            <a:r>
              <a:rPr lang="ru-RU" dirty="0" err="1"/>
              <a:t>№</a:t>
            </a:r>
            <a:r>
              <a:rPr lang="ru-RU" dirty="0"/>
              <a:t> </a:t>
            </a:r>
            <a:r>
              <a:rPr lang="en-US" dirty="0"/>
              <a:t>C</a:t>
            </a:r>
            <a:r>
              <a:rPr lang="ru-RU" dirty="0"/>
              <a:t>ПП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dirty="0" smtClean="0"/>
              <a:t>1.Кухарка </a:t>
            </a:r>
            <a:r>
              <a:rPr lang="ru-RU" dirty="0"/>
              <a:t>рассердилась и направилась к учителю но Алеша не допустил ее.</a:t>
            </a:r>
          </a:p>
          <a:p>
            <a:pPr lvl="0">
              <a:buNone/>
            </a:pPr>
            <a:r>
              <a:rPr lang="ru-RU" dirty="0" smtClean="0"/>
              <a:t>2.Я </a:t>
            </a:r>
            <a:r>
              <a:rPr lang="ru-RU" dirty="0"/>
              <a:t>теперь вспомнил что читал в одной книжке о гномах.</a:t>
            </a:r>
          </a:p>
          <a:p>
            <a:pPr lvl="0">
              <a:buNone/>
            </a:pPr>
            <a:r>
              <a:rPr lang="ru-RU" dirty="0" smtClean="0"/>
              <a:t>3.Учитель </a:t>
            </a:r>
            <a:r>
              <a:rPr lang="ru-RU" dirty="0"/>
              <a:t>задал выучить наизусть несколько страниц из всемирной истории а он не знал еще ни одного слова!</a:t>
            </a:r>
          </a:p>
          <a:p>
            <a:pPr lvl="0">
              <a:buNone/>
            </a:pPr>
            <a:r>
              <a:rPr lang="ru-RU" dirty="0" smtClean="0"/>
              <a:t>4.Внутренний </a:t>
            </a:r>
            <a:r>
              <a:rPr lang="ru-RU" dirty="0"/>
              <a:t>голос ему говорил что он не заслуживает похвалы.</a:t>
            </a:r>
          </a:p>
          <a:p>
            <a:pPr>
              <a:buNone/>
            </a:pPr>
            <a:r>
              <a:rPr lang="ru-RU" dirty="0" smtClean="0"/>
              <a:t>5.Недель </a:t>
            </a:r>
            <a:r>
              <a:rPr lang="ru-RU" dirty="0"/>
              <a:t>через шесть Алеша выздоровел и все происходившее с ним перед болезнью забылось.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</a:t>
            </a:r>
            <a:r>
              <a:rPr lang="ru-RU" dirty="0"/>
              <a:t>слова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Сложносочиненное предложение</a:t>
            </a:r>
          </a:p>
          <a:p>
            <a:r>
              <a:rPr lang="ru-RU" dirty="0" smtClean="0"/>
              <a:t>Сложноподчиненное предложение</a:t>
            </a:r>
          </a:p>
          <a:p>
            <a:r>
              <a:rPr lang="ru-RU" dirty="0" smtClean="0"/>
              <a:t>Сочинительная связь</a:t>
            </a:r>
          </a:p>
          <a:p>
            <a:r>
              <a:rPr lang="ru-RU" dirty="0" smtClean="0"/>
              <a:t>Подчинительная связь</a:t>
            </a:r>
          </a:p>
          <a:p>
            <a:r>
              <a:rPr lang="ru-RU" dirty="0" smtClean="0"/>
              <a:t>Главное предложение</a:t>
            </a:r>
          </a:p>
          <a:p>
            <a:r>
              <a:rPr lang="ru-RU" dirty="0" smtClean="0"/>
              <a:t>Придаточное предложение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289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Цель учебной деятельности</vt:lpstr>
      <vt:lpstr>Слайд 2</vt:lpstr>
      <vt:lpstr>Анализ примеров</vt:lpstr>
      <vt:lpstr>Определения  типов СП</vt:lpstr>
      <vt:lpstr>Алгоритм определения типа СП</vt:lpstr>
      <vt:lpstr>Анализ примеров в группах(Спишите, расставьте знаки препинания, составьте схемы). </vt:lpstr>
      <vt:lpstr>Выпишите сначала №ССП,  потом№ CПП </vt:lpstr>
      <vt:lpstr>Ключевые слова темы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 учебной деятельности</dc:title>
  <dc:creator>Светлана</dc:creator>
  <cp:lastModifiedBy>Светлана</cp:lastModifiedBy>
  <cp:revision>4</cp:revision>
  <dcterms:created xsi:type="dcterms:W3CDTF">2015-11-13T18:49:41Z</dcterms:created>
  <dcterms:modified xsi:type="dcterms:W3CDTF">2015-11-13T19:20:57Z</dcterms:modified>
</cp:coreProperties>
</file>