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80" r:id="rId3"/>
    <p:sldId id="264" r:id="rId4"/>
    <p:sldId id="293" r:id="rId5"/>
    <p:sldId id="296" r:id="rId6"/>
    <p:sldId id="295" r:id="rId7"/>
    <p:sldId id="294" r:id="rId8"/>
    <p:sldId id="297" r:id="rId9"/>
    <p:sldId id="298" r:id="rId10"/>
    <p:sldId id="299" r:id="rId11"/>
    <p:sldId id="25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804" y="-5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B8D1F4-7056-4B9B-98D0-E209F9ACCB5D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772BEBC7-FC3E-42E0-91D2-419D26A86294}">
      <dgm:prSet phldrT="[Текст]" phldr="1"/>
      <dgm:spPr/>
      <dgm:t>
        <a:bodyPr/>
        <a:lstStyle/>
        <a:p>
          <a:endParaRPr lang="ru-RU"/>
        </a:p>
      </dgm:t>
    </dgm:pt>
    <dgm:pt modelId="{B6F6B377-581D-4DFF-9CE6-69ECF76126AC}" type="parTrans" cxnId="{A475723E-372E-4AD0-915C-2CEAD160F849}">
      <dgm:prSet/>
      <dgm:spPr/>
      <dgm:t>
        <a:bodyPr/>
        <a:lstStyle/>
        <a:p>
          <a:endParaRPr lang="ru-RU"/>
        </a:p>
      </dgm:t>
    </dgm:pt>
    <dgm:pt modelId="{42B60A83-9012-4664-8C1D-B7F83E91BB0F}" type="sibTrans" cxnId="{A475723E-372E-4AD0-915C-2CEAD160F849}">
      <dgm:prSet/>
      <dgm:spPr/>
      <dgm:t>
        <a:bodyPr/>
        <a:lstStyle/>
        <a:p>
          <a:endParaRPr lang="ru-RU"/>
        </a:p>
      </dgm:t>
    </dgm:pt>
    <dgm:pt modelId="{7B525466-72C4-4E11-9384-39AE4A93304E}">
      <dgm:prSet phldrT="[Текст]" phldr="1"/>
      <dgm:spPr/>
      <dgm:t>
        <a:bodyPr/>
        <a:lstStyle/>
        <a:p>
          <a:endParaRPr lang="ru-RU"/>
        </a:p>
      </dgm:t>
    </dgm:pt>
    <dgm:pt modelId="{B4CBC8E6-8492-4AE6-BC10-1D133E3A796A}" type="parTrans" cxnId="{97DD4145-EC51-493E-A840-C3516F03CEA7}">
      <dgm:prSet/>
      <dgm:spPr/>
      <dgm:t>
        <a:bodyPr/>
        <a:lstStyle/>
        <a:p>
          <a:endParaRPr lang="ru-RU"/>
        </a:p>
      </dgm:t>
    </dgm:pt>
    <dgm:pt modelId="{EBC22609-18E9-4373-82DE-5B20A8C65D39}" type="sibTrans" cxnId="{97DD4145-EC51-493E-A840-C3516F03CEA7}">
      <dgm:prSet/>
      <dgm:spPr/>
      <dgm:t>
        <a:bodyPr/>
        <a:lstStyle/>
        <a:p>
          <a:endParaRPr lang="ru-RU"/>
        </a:p>
      </dgm:t>
    </dgm:pt>
    <dgm:pt modelId="{B836A445-25AD-4008-B9C0-75C4C296972B}">
      <dgm:prSet phldrT="[Текст]" phldr="1"/>
      <dgm:spPr/>
      <dgm:t>
        <a:bodyPr/>
        <a:lstStyle/>
        <a:p>
          <a:endParaRPr lang="ru-RU"/>
        </a:p>
      </dgm:t>
    </dgm:pt>
    <dgm:pt modelId="{11E5D3A1-CD8F-4A06-9AB8-71ACCEB2780B}" type="parTrans" cxnId="{92F0E371-941C-4B58-BF6E-87F16A0697B9}">
      <dgm:prSet/>
      <dgm:spPr/>
      <dgm:t>
        <a:bodyPr/>
        <a:lstStyle/>
        <a:p>
          <a:endParaRPr lang="ru-RU"/>
        </a:p>
      </dgm:t>
    </dgm:pt>
    <dgm:pt modelId="{4ABB9D94-9725-4A26-A44C-8489BBDB8EF0}" type="sibTrans" cxnId="{92F0E371-941C-4B58-BF6E-87F16A0697B9}">
      <dgm:prSet/>
      <dgm:spPr/>
      <dgm:t>
        <a:bodyPr/>
        <a:lstStyle/>
        <a:p>
          <a:endParaRPr lang="ru-RU"/>
        </a:p>
      </dgm:t>
    </dgm:pt>
    <dgm:pt modelId="{40234D6F-662A-4BB8-8FE3-AA0CF1796A21}">
      <dgm:prSet phldrT="[Текст]" phldr="1"/>
      <dgm:spPr/>
      <dgm:t>
        <a:bodyPr/>
        <a:lstStyle/>
        <a:p>
          <a:endParaRPr lang="ru-RU"/>
        </a:p>
      </dgm:t>
    </dgm:pt>
    <dgm:pt modelId="{BF0475D3-E0DE-4DB7-92FA-D5197F4A88E9}" type="parTrans" cxnId="{3D849CA0-3D3A-463E-A35A-A1B5A47A7CAD}">
      <dgm:prSet/>
      <dgm:spPr/>
      <dgm:t>
        <a:bodyPr/>
        <a:lstStyle/>
        <a:p>
          <a:endParaRPr lang="ru-RU"/>
        </a:p>
      </dgm:t>
    </dgm:pt>
    <dgm:pt modelId="{A7190501-C57E-446A-89C9-BB8AB624352A}" type="sibTrans" cxnId="{3D849CA0-3D3A-463E-A35A-A1B5A47A7CAD}">
      <dgm:prSet/>
      <dgm:spPr/>
      <dgm:t>
        <a:bodyPr/>
        <a:lstStyle/>
        <a:p>
          <a:endParaRPr lang="ru-RU"/>
        </a:p>
      </dgm:t>
    </dgm:pt>
    <dgm:pt modelId="{24CFBEDB-2DAF-4D6C-AF24-DD241D87CEA1}" type="pres">
      <dgm:prSet presAssocID="{33B8D1F4-7056-4B9B-98D0-E209F9ACCB5D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C6E6A54-64D9-4F8E-B2B6-1C5F22FB5AB0}" type="pres">
      <dgm:prSet presAssocID="{772BEBC7-FC3E-42E0-91D2-419D26A86294}" presName="roof" presStyleLbl="dkBgShp" presStyleIdx="0" presStyleCnt="2"/>
      <dgm:spPr/>
      <dgm:t>
        <a:bodyPr/>
        <a:lstStyle/>
        <a:p>
          <a:endParaRPr lang="ru-RU"/>
        </a:p>
      </dgm:t>
    </dgm:pt>
    <dgm:pt modelId="{C8503A27-24EC-4B2A-844B-27F79A644FBD}" type="pres">
      <dgm:prSet presAssocID="{772BEBC7-FC3E-42E0-91D2-419D26A86294}" presName="pillars" presStyleCnt="0"/>
      <dgm:spPr/>
    </dgm:pt>
    <dgm:pt modelId="{6620CD02-11A5-4A37-8FE6-6B18CEF69B46}" type="pres">
      <dgm:prSet presAssocID="{772BEBC7-FC3E-42E0-91D2-419D26A86294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7381C7-7FD1-4EC2-B842-EF58EF5B73C2}" type="pres">
      <dgm:prSet presAssocID="{B836A445-25AD-4008-B9C0-75C4C296972B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5C7262-B21A-4750-8595-7DDC8C965200}" type="pres">
      <dgm:prSet presAssocID="{40234D6F-662A-4BB8-8FE3-AA0CF1796A21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C6A25B-2C6F-49E3-8482-055C2DC6EB6E}" type="pres">
      <dgm:prSet presAssocID="{772BEBC7-FC3E-42E0-91D2-419D26A86294}" presName="base" presStyleLbl="dkBgShp" presStyleIdx="1" presStyleCnt="2"/>
      <dgm:spPr/>
    </dgm:pt>
  </dgm:ptLst>
  <dgm:cxnLst>
    <dgm:cxn modelId="{97DD4145-EC51-493E-A840-C3516F03CEA7}" srcId="{772BEBC7-FC3E-42E0-91D2-419D26A86294}" destId="{7B525466-72C4-4E11-9384-39AE4A93304E}" srcOrd="0" destOrd="0" parTransId="{B4CBC8E6-8492-4AE6-BC10-1D133E3A796A}" sibTransId="{EBC22609-18E9-4373-82DE-5B20A8C65D39}"/>
    <dgm:cxn modelId="{79141097-7B72-46FF-BF8B-57397C2DBABE}" type="presOf" srcId="{B836A445-25AD-4008-B9C0-75C4C296972B}" destId="{C87381C7-7FD1-4EC2-B842-EF58EF5B73C2}" srcOrd="0" destOrd="0" presId="urn:microsoft.com/office/officeart/2005/8/layout/hList3"/>
    <dgm:cxn modelId="{BDE277FC-124E-4ABD-A4FC-1F0D335BBD77}" type="presOf" srcId="{772BEBC7-FC3E-42E0-91D2-419D26A86294}" destId="{4C6E6A54-64D9-4F8E-B2B6-1C5F22FB5AB0}" srcOrd="0" destOrd="0" presId="urn:microsoft.com/office/officeart/2005/8/layout/hList3"/>
    <dgm:cxn modelId="{92F0E371-941C-4B58-BF6E-87F16A0697B9}" srcId="{772BEBC7-FC3E-42E0-91D2-419D26A86294}" destId="{B836A445-25AD-4008-B9C0-75C4C296972B}" srcOrd="1" destOrd="0" parTransId="{11E5D3A1-CD8F-4A06-9AB8-71ACCEB2780B}" sibTransId="{4ABB9D94-9725-4A26-A44C-8489BBDB8EF0}"/>
    <dgm:cxn modelId="{3D849CA0-3D3A-463E-A35A-A1B5A47A7CAD}" srcId="{772BEBC7-FC3E-42E0-91D2-419D26A86294}" destId="{40234D6F-662A-4BB8-8FE3-AA0CF1796A21}" srcOrd="2" destOrd="0" parTransId="{BF0475D3-E0DE-4DB7-92FA-D5197F4A88E9}" sibTransId="{A7190501-C57E-446A-89C9-BB8AB624352A}"/>
    <dgm:cxn modelId="{A475723E-372E-4AD0-915C-2CEAD160F849}" srcId="{33B8D1F4-7056-4B9B-98D0-E209F9ACCB5D}" destId="{772BEBC7-FC3E-42E0-91D2-419D26A86294}" srcOrd="0" destOrd="0" parTransId="{B6F6B377-581D-4DFF-9CE6-69ECF76126AC}" sibTransId="{42B60A83-9012-4664-8C1D-B7F83E91BB0F}"/>
    <dgm:cxn modelId="{C75ADF78-D409-4FB7-B754-DB32F46D409F}" type="presOf" srcId="{33B8D1F4-7056-4B9B-98D0-E209F9ACCB5D}" destId="{24CFBEDB-2DAF-4D6C-AF24-DD241D87CEA1}" srcOrd="0" destOrd="0" presId="urn:microsoft.com/office/officeart/2005/8/layout/hList3"/>
    <dgm:cxn modelId="{039DE20D-EB5D-4386-8B2E-1BF230D4E5C7}" type="presOf" srcId="{40234D6F-662A-4BB8-8FE3-AA0CF1796A21}" destId="{AB5C7262-B21A-4750-8595-7DDC8C965200}" srcOrd="0" destOrd="0" presId="urn:microsoft.com/office/officeart/2005/8/layout/hList3"/>
    <dgm:cxn modelId="{344688E9-B79E-4544-852A-096157DA3984}" type="presOf" srcId="{7B525466-72C4-4E11-9384-39AE4A93304E}" destId="{6620CD02-11A5-4A37-8FE6-6B18CEF69B46}" srcOrd="0" destOrd="0" presId="urn:microsoft.com/office/officeart/2005/8/layout/hList3"/>
    <dgm:cxn modelId="{E935E507-2B3A-4A56-B430-F12701A4D528}" type="presParOf" srcId="{24CFBEDB-2DAF-4D6C-AF24-DD241D87CEA1}" destId="{4C6E6A54-64D9-4F8E-B2B6-1C5F22FB5AB0}" srcOrd="0" destOrd="0" presId="urn:microsoft.com/office/officeart/2005/8/layout/hList3"/>
    <dgm:cxn modelId="{0B557B30-6D82-4EE1-B2A0-914EF6B0A6EB}" type="presParOf" srcId="{24CFBEDB-2DAF-4D6C-AF24-DD241D87CEA1}" destId="{C8503A27-24EC-4B2A-844B-27F79A644FBD}" srcOrd="1" destOrd="0" presId="urn:microsoft.com/office/officeart/2005/8/layout/hList3"/>
    <dgm:cxn modelId="{5C570328-FC76-4D1A-8C72-E658D17F05A7}" type="presParOf" srcId="{C8503A27-24EC-4B2A-844B-27F79A644FBD}" destId="{6620CD02-11A5-4A37-8FE6-6B18CEF69B46}" srcOrd="0" destOrd="0" presId="urn:microsoft.com/office/officeart/2005/8/layout/hList3"/>
    <dgm:cxn modelId="{FCCFDA8E-894B-4754-8FDD-515F51CB3112}" type="presParOf" srcId="{C8503A27-24EC-4B2A-844B-27F79A644FBD}" destId="{C87381C7-7FD1-4EC2-B842-EF58EF5B73C2}" srcOrd="1" destOrd="0" presId="urn:microsoft.com/office/officeart/2005/8/layout/hList3"/>
    <dgm:cxn modelId="{0C0776E6-7519-4149-BFBC-F7B0ADFDCFFC}" type="presParOf" srcId="{C8503A27-24EC-4B2A-844B-27F79A644FBD}" destId="{AB5C7262-B21A-4750-8595-7DDC8C965200}" srcOrd="2" destOrd="0" presId="urn:microsoft.com/office/officeart/2005/8/layout/hList3"/>
    <dgm:cxn modelId="{81A84B15-16E7-477C-95BD-B659F029465A}" type="presParOf" srcId="{24CFBEDB-2DAF-4D6C-AF24-DD241D87CEA1}" destId="{FEC6A25B-2C6F-49E3-8482-055C2DC6EB6E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E9A14D2C-92AE-46C9-95D0-D6A79042675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207040ED-7FC6-451B-9252-27094D03FD9F}">
      <dgm:prSet phldrT="[Текст]" phldr="1"/>
      <dgm:spPr/>
      <dgm:t>
        <a:bodyPr/>
        <a:lstStyle/>
        <a:p>
          <a:endParaRPr lang="ru-RU" dirty="0"/>
        </a:p>
      </dgm:t>
    </dgm:pt>
    <dgm:pt modelId="{3A3E4543-F2BB-43B7-B542-102CF62F5A5B}" type="parTrans" cxnId="{5292B300-B086-4FB6-81FA-52643CB3A9B8}">
      <dgm:prSet/>
      <dgm:spPr/>
      <dgm:t>
        <a:bodyPr/>
        <a:lstStyle/>
        <a:p>
          <a:endParaRPr lang="ru-RU"/>
        </a:p>
      </dgm:t>
    </dgm:pt>
    <dgm:pt modelId="{892D125E-9F28-4437-ADAE-AFA6320A93E7}" type="sibTrans" cxnId="{5292B300-B086-4FB6-81FA-52643CB3A9B8}">
      <dgm:prSet/>
      <dgm:spPr/>
      <dgm:t>
        <a:bodyPr/>
        <a:lstStyle/>
        <a:p>
          <a:endParaRPr lang="ru-RU"/>
        </a:p>
      </dgm:t>
    </dgm:pt>
    <dgm:pt modelId="{6D562431-BC78-410A-89AE-C647DBE89DD1}" type="asst">
      <dgm:prSet phldrT="[Текст]" phldr="1"/>
      <dgm:spPr/>
      <dgm:t>
        <a:bodyPr/>
        <a:lstStyle/>
        <a:p>
          <a:endParaRPr lang="ru-RU"/>
        </a:p>
      </dgm:t>
    </dgm:pt>
    <dgm:pt modelId="{72A301BA-581D-4054-9BCF-6549419F4D5D}" type="parTrans" cxnId="{8C4AD0A3-1EF6-4694-9D07-66D19E82DA10}">
      <dgm:prSet/>
      <dgm:spPr/>
      <dgm:t>
        <a:bodyPr/>
        <a:lstStyle/>
        <a:p>
          <a:endParaRPr lang="ru-RU"/>
        </a:p>
      </dgm:t>
    </dgm:pt>
    <dgm:pt modelId="{4EAFDD8B-8571-4208-9F41-D5E0B41BC39C}" type="sibTrans" cxnId="{8C4AD0A3-1EF6-4694-9D07-66D19E82DA10}">
      <dgm:prSet/>
      <dgm:spPr/>
      <dgm:t>
        <a:bodyPr/>
        <a:lstStyle/>
        <a:p>
          <a:endParaRPr lang="ru-RU"/>
        </a:p>
      </dgm:t>
    </dgm:pt>
    <dgm:pt modelId="{051AAB66-8AF4-4CB3-B07E-6141B98C1ECE}">
      <dgm:prSet phldrT="[Текст]" phldr="1"/>
      <dgm:spPr/>
      <dgm:t>
        <a:bodyPr/>
        <a:lstStyle/>
        <a:p>
          <a:endParaRPr lang="ru-RU"/>
        </a:p>
      </dgm:t>
    </dgm:pt>
    <dgm:pt modelId="{E2C8A13A-9CC0-4B6B-8D14-F27DE144308C}" type="parTrans" cxnId="{B9794CFB-D215-4D40-84DB-1F3B2E41CEC3}">
      <dgm:prSet/>
      <dgm:spPr/>
      <dgm:t>
        <a:bodyPr/>
        <a:lstStyle/>
        <a:p>
          <a:endParaRPr lang="ru-RU"/>
        </a:p>
      </dgm:t>
    </dgm:pt>
    <dgm:pt modelId="{11863DF2-DBFE-47E9-8750-621BDD8B7D26}" type="sibTrans" cxnId="{B9794CFB-D215-4D40-84DB-1F3B2E41CEC3}">
      <dgm:prSet/>
      <dgm:spPr/>
      <dgm:t>
        <a:bodyPr/>
        <a:lstStyle/>
        <a:p>
          <a:endParaRPr lang="ru-RU"/>
        </a:p>
      </dgm:t>
    </dgm:pt>
    <dgm:pt modelId="{352951F9-E247-4F85-AC3C-A95F9FEE9F87}">
      <dgm:prSet phldrT="[Текст]" phldr="1"/>
      <dgm:spPr/>
      <dgm:t>
        <a:bodyPr/>
        <a:lstStyle/>
        <a:p>
          <a:endParaRPr lang="ru-RU"/>
        </a:p>
      </dgm:t>
    </dgm:pt>
    <dgm:pt modelId="{17E0939E-61F5-4BBA-B2BF-FBF7033A5B7F}" type="parTrans" cxnId="{5F119F46-332E-4A32-BCAA-F3BAD256A098}">
      <dgm:prSet/>
      <dgm:spPr/>
      <dgm:t>
        <a:bodyPr/>
        <a:lstStyle/>
        <a:p>
          <a:endParaRPr lang="ru-RU"/>
        </a:p>
      </dgm:t>
    </dgm:pt>
    <dgm:pt modelId="{3F89712D-9A65-44B2-B4BA-79293941E724}" type="sibTrans" cxnId="{5F119F46-332E-4A32-BCAA-F3BAD256A098}">
      <dgm:prSet/>
      <dgm:spPr/>
      <dgm:t>
        <a:bodyPr/>
        <a:lstStyle/>
        <a:p>
          <a:endParaRPr lang="ru-RU"/>
        </a:p>
      </dgm:t>
    </dgm:pt>
    <dgm:pt modelId="{E1389ABB-2053-40D3-88DA-A19C3704B26E}">
      <dgm:prSet phldrT="[Текст]" phldr="1"/>
      <dgm:spPr/>
      <dgm:t>
        <a:bodyPr/>
        <a:lstStyle/>
        <a:p>
          <a:endParaRPr lang="ru-RU"/>
        </a:p>
      </dgm:t>
    </dgm:pt>
    <dgm:pt modelId="{C17B0C93-A715-4385-A216-E7085B9AF85E}" type="parTrans" cxnId="{3CDF6B73-B8AA-47BB-8202-56495980B1DA}">
      <dgm:prSet/>
      <dgm:spPr/>
      <dgm:t>
        <a:bodyPr/>
        <a:lstStyle/>
        <a:p>
          <a:endParaRPr lang="ru-RU"/>
        </a:p>
      </dgm:t>
    </dgm:pt>
    <dgm:pt modelId="{C4E7636D-4B22-44F2-9BFC-B44BC7758B14}" type="sibTrans" cxnId="{3CDF6B73-B8AA-47BB-8202-56495980B1DA}">
      <dgm:prSet/>
      <dgm:spPr/>
      <dgm:t>
        <a:bodyPr/>
        <a:lstStyle/>
        <a:p>
          <a:endParaRPr lang="ru-RU"/>
        </a:p>
      </dgm:t>
    </dgm:pt>
    <dgm:pt modelId="{812A37A7-A100-4536-B0B9-A216114C2F5F}" type="pres">
      <dgm:prSet presAssocID="{E9A14D2C-92AE-46C9-95D0-D6A79042675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8902BB2-A8A8-43E0-880C-623080E4C83B}" type="pres">
      <dgm:prSet presAssocID="{207040ED-7FC6-451B-9252-27094D03FD9F}" presName="hierRoot1" presStyleCnt="0">
        <dgm:presLayoutVars>
          <dgm:hierBranch val="init"/>
        </dgm:presLayoutVars>
      </dgm:prSet>
      <dgm:spPr/>
    </dgm:pt>
    <dgm:pt modelId="{F40C8EEA-D3A0-474F-A5C3-B8B1765C8E44}" type="pres">
      <dgm:prSet presAssocID="{207040ED-7FC6-451B-9252-27094D03FD9F}" presName="rootComposite1" presStyleCnt="0"/>
      <dgm:spPr/>
    </dgm:pt>
    <dgm:pt modelId="{E156FA20-2290-4BEB-B7DE-F7BB449C311A}" type="pres">
      <dgm:prSet presAssocID="{207040ED-7FC6-451B-9252-27094D03FD9F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5665530-3807-4308-9A51-AFA05347B628}" type="pres">
      <dgm:prSet presAssocID="{207040ED-7FC6-451B-9252-27094D03FD9F}" presName="rootConnector1" presStyleLbl="node1" presStyleIdx="0" presStyleCnt="0"/>
      <dgm:spPr/>
      <dgm:t>
        <a:bodyPr/>
        <a:lstStyle/>
        <a:p>
          <a:endParaRPr lang="ru-RU"/>
        </a:p>
      </dgm:t>
    </dgm:pt>
    <dgm:pt modelId="{AE824DF6-E2BB-48BD-A576-09D3BDC6DA42}" type="pres">
      <dgm:prSet presAssocID="{207040ED-7FC6-451B-9252-27094D03FD9F}" presName="hierChild2" presStyleCnt="0"/>
      <dgm:spPr/>
    </dgm:pt>
    <dgm:pt modelId="{0F9CFA8A-57E6-41B2-A269-42EA1304AEA0}" type="pres">
      <dgm:prSet presAssocID="{E2C8A13A-9CC0-4B6B-8D14-F27DE144308C}" presName="Name37" presStyleLbl="parChTrans1D2" presStyleIdx="0" presStyleCnt="4"/>
      <dgm:spPr/>
      <dgm:t>
        <a:bodyPr/>
        <a:lstStyle/>
        <a:p>
          <a:endParaRPr lang="ru-RU"/>
        </a:p>
      </dgm:t>
    </dgm:pt>
    <dgm:pt modelId="{FA98D63C-563F-4BA9-AE50-B03DCC13B040}" type="pres">
      <dgm:prSet presAssocID="{051AAB66-8AF4-4CB3-B07E-6141B98C1ECE}" presName="hierRoot2" presStyleCnt="0">
        <dgm:presLayoutVars>
          <dgm:hierBranch val="init"/>
        </dgm:presLayoutVars>
      </dgm:prSet>
      <dgm:spPr/>
    </dgm:pt>
    <dgm:pt modelId="{0E6E149D-9FE0-41C8-87A8-B95BEB1B45DB}" type="pres">
      <dgm:prSet presAssocID="{051AAB66-8AF4-4CB3-B07E-6141B98C1ECE}" presName="rootComposite" presStyleCnt="0"/>
      <dgm:spPr/>
    </dgm:pt>
    <dgm:pt modelId="{678C02E8-AB96-4AC1-A06C-4DB2B8889F2D}" type="pres">
      <dgm:prSet presAssocID="{051AAB66-8AF4-4CB3-B07E-6141B98C1ECE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7ABE02D-FCE3-4EFA-A0DC-A7207C52591E}" type="pres">
      <dgm:prSet presAssocID="{051AAB66-8AF4-4CB3-B07E-6141B98C1ECE}" presName="rootConnector" presStyleLbl="node2" presStyleIdx="0" presStyleCnt="3"/>
      <dgm:spPr/>
      <dgm:t>
        <a:bodyPr/>
        <a:lstStyle/>
        <a:p>
          <a:endParaRPr lang="ru-RU"/>
        </a:p>
      </dgm:t>
    </dgm:pt>
    <dgm:pt modelId="{49091ABD-A230-4E46-8D4B-407EACBE10CB}" type="pres">
      <dgm:prSet presAssocID="{051AAB66-8AF4-4CB3-B07E-6141B98C1ECE}" presName="hierChild4" presStyleCnt="0"/>
      <dgm:spPr/>
    </dgm:pt>
    <dgm:pt modelId="{0F00D436-7080-4F05-941F-56164AC58AA8}" type="pres">
      <dgm:prSet presAssocID="{051AAB66-8AF4-4CB3-B07E-6141B98C1ECE}" presName="hierChild5" presStyleCnt="0"/>
      <dgm:spPr/>
    </dgm:pt>
    <dgm:pt modelId="{7FA0A7FC-9B78-43BD-B7E7-5424114EDE84}" type="pres">
      <dgm:prSet presAssocID="{17E0939E-61F5-4BBA-B2BF-FBF7033A5B7F}" presName="Name37" presStyleLbl="parChTrans1D2" presStyleIdx="1" presStyleCnt="4"/>
      <dgm:spPr/>
      <dgm:t>
        <a:bodyPr/>
        <a:lstStyle/>
        <a:p>
          <a:endParaRPr lang="ru-RU"/>
        </a:p>
      </dgm:t>
    </dgm:pt>
    <dgm:pt modelId="{08522103-8F06-4CC8-B168-36C387DD69E2}" type="pres">
      <dgm:prSet presAssocID="{352951F9-E247-4F85-AC3C-A95F9FEE9F87}" presName="hierRoot2" presStyleCnt="0">
        <dgm:presLayoutVars>
          <dgm:hierBranch val="init"/>
        </dgm:presLayoutVars>
      </dgm:prSet>
      <dgm:spPr/>
    </dgm:pt>
    <dgm:pt modelId="{F919A967-CAF7-4698-9807-47E35D8CC5AD}" type="pres">
      <dgm:prSet presAssocID="{352951F9-E247-4F85-AC3C-A95F9FEE9F87}" presName="rootComposite" presStyleCnt="0"/>
      <dgm:spPr/>
    </dgm:pt>
    <dgm:pt modelId="{EC531B3C-BC92-4C9E-933B-D147C80E06A5}" type="pres">
      <dgm:prSet presAssocID="{352951F9-E247-4F85-AC3C-A95F9FEE9F87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30D45FB-6393-49A5-883F-D9EC7C2FC2AE}" type="pres">
      <dgm:prSet presAssocID="{352951F9-E247-4F85-AC3C-A95F9FEE9F87}" presName="rootConnector" presStyleLbl="node2" presStyleIdx="1" presStyleCnt="3"/>
      <dgm:spPr/>
      <dgm:t>
        <a:bodyPr/>
        <a:lstStyle/>
        <a:p>
          <a:endParaRPr lang="ru-RU"/>
        </a:p>
      </dgm:t>
    </dgm:pt>
    <dgm:pt modelId="{F39844A4-2FDB-4620-A360-E1F71DBB5FCE}" type="pres">
      <dgm:prSet presAssocID="{352951F9-E247-4F85-AC3C-A95F9FEE9F87}" presName="hierChild4" presStyleCnt="0"/>
      <dgm:spPr/>
    </dgm:pt>
    <dgm:pt modelId="{0A7B96EE-BADD-4FC4-8628-F912A640185B}" type="pres">
      <dgm:prSet presAssocID="{352951F9-E247-4F85-AC3C-A95F9FEE9F87}" presName="hierChild5" presStyleCnt="0"/>
      <dgm:spPr/>
    </dgm:pt>
    <dgm:pt modelId="{8F0C6470-8791-4820-A755-23856C85083E}" type="pres">
      <dgm:prSet presAssocID="{C17B0C93-A715-4385-A216-E7085B9AF85E}" presName="Name37" presStyleLbl="parChTrans1D2" presStyleIdx="2" presStyleCnt="4"/>
      <dgm:spPr/>
      <dgm:t>
        <a:bodyPr/>
        <a:lstStyle/>
        <a:p>
          <a:endParaRPr lang="ru-RU"/>
        </a:p>
      </dgm:t>
    </dgm:pt>
    <dgm:pt modelId="{74DD2AE5-8CCC-470B-8C27-C778640277D2}" type="pres">
      <dgm:prSet presAssocID="{E1389ABB-2053-40D3-88DA-A19C3704B26E}" presName="hierRoot2" presStyleCnt="0">
        <dgm:presLayoutVars>
          <dgm:hierBranch val="init"/>
        </dgm:presLayoutVars>
      </dgm:prSet>
      <dgm:spPr/>
    </dgm:pt>
    <dgm:pt modelId="{BE33CD8A-810B-4E6A-A73C-9EC4408D7C83}" type="pres">
      <dgm:prSet presAssocID="{E1389ABB-2053-40D3-88DA-A19C3704B26E}" presName="rootComposite" presStyleCnt="0"/>
      <dgm:spPr/>
    </dgm:pt>
    <dgm:pt modelId="{945B5AE4-1258-476B-8BDE-8D9B9FE82143}" type="pres">
      <dgm:prSet presAssocID="{E1389ABB-2053-40D3-88DA-A19C3704B26E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AFCF161-D19A-4CD6-AA0B-026D4EBB17FD}" type="pres">
      <dgm:prSet presAssocID="{E1389ABB-2053-40D3-88DA-A19C3704B26E}" presName="rootConnector" presStyleLbl="node2" presStyleIdx="2" presStyleCnt="3"/>
      <dgm:spPr/>
      <dgm:t>
        <a:bodyPr/>
        <a:lstStyle/>
        <a:p>
          <a:endParaRPr lang="ru-RU"/>
        </a:p>
      </dgm:t>
    </dgm:pt>
    <dgm:pt modelId="{E031E981-CC66-405A-AFCF-865E37303469}" type="pres">
      <dgm:prSet presAssocID="{E1389ABB-2053-40D3-88DA-A19C3704B26E}" presName="hierChild4" presStyleCnt="0"/>
      <dgm:spPr/>
    </dgm:pt>
    <dgm:pt modelId="{6ED98E13-0CA3-4ED8-86B2-B4F520026BA2}" type="pres">
      <dgm:prSet presAssocID="{E1389ABB-2053-40D3-88DA-A19C3704B26E}" presName="hierChild5" presStyleCnt="0"/>
      <dgm:spPr/>
    </dgm:pt>
    <dgm:pt modelId="{061CFED7-BCFE-4A65-820B-BF1DEAFAC8AB}" type="pres">
      <dgm:prSet presAssocID="{207040ED-7FC6-451B-9252-27094D03FD9F}" presName="hierChild3" presStyleCnt="0"/>
      <dgm:spPr/>
    </dgm:pt>
    <dgm:pt modelId="{2E6344EB-81BA-48F7-8ED2-1E6D0770B0E9}" type="pres">
      <dgm:prSet presAssocID="{72A301BA-581D-4054-9BCF-6549419F4D5D}" presName="Name111" presStyleLbl="parChTrans1D2" presStyleIdx="3" presStyleCnt="4"/>
      <dgm:spPr/>
      <dgm:t>
        <a:bodyPr/>
        <a:lstStyle/>
        <a:p>
          <a:endParaRPr lang="ru-RU"/>
        </a:p>
      </dgm:t>
    </dgm:pt>
    <dgm:pt modelId="{89E00FC2-706F-4D1F-84E8-4A282E4ED1EC}" type="pres">
      <dgm:prSet presAssocID="{6D562431-BC78-410A-89AE-C647DBE89DD1}" presName="hierRoot3" presStyleCnt="0">
        <dgm:presLayoutVars>
          <dgm:hierBranch val="init"/>
        </dgm:presLayoutVars>
      </dgm:prSet>
      <dgm:spPr/>
    </dgm:pt>
    <dgm:pt modelId="{18B5701E-C27B-45B2-A94A-27F844629995}" type="pres">
      <dgm:prSet presAssocID="{6D562431-BC78-410A-89AE-C647DBE89DD1}" presName="rootComposite3" presStyleCnt="0"/>
      <dgm:spPr/>
    </dgm:pt>
    <dgm:pt modelId="{980C917D-402F-4E02-951B-FB6A48203617}" type="pres">
      <dgm:prSet presAssocID="{6D562431-BC78-410A-89AE-C647DBE89DD1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A22A06C-BB2D-4E17-B131-F43D26929C11}" type="pres">
      <dgm:prSet presAssocID="{6D562431-BC78-410A-89AE-C647DBE89DD1}" presName="rootConnector3" presStyleLbl="asst1" presStyleIdx="0" presStyleCnt="1"/>
      <dgm:spPr/>
      <dgm:t>
        <a:bodyPr/>
        <a:lstStyle/>
        <a:p>
          <a:endParaRPr lang="ru-RU"/>
        </a:p>
      </dgm:t>
    </dgm:pt>
    <dgm:pt modelId="{EBBA302B-6523-435E-A40F-311ED5A2CEB5}" type="pres">
      <dgm:prSet presAssocID="{6D562431-BC78-410A-89AE-C647DBE89DD1}" presName="hierChild6" presStyleCnt="0"/>
      <dgm:spPr/>
    </dgm:pt>
    <dgm:pt modelId="{D3F972B7-063E-415D-B64F-74CAB263084F}" type="pres">
      <dgm:prSet presAssocID="{6D562431-BC78-410A-89AE-C647DBE89DD1}" presName="hierChild7" presStyleCnt="0"/>
      <dgm:spPr/>
    </dgm:pt>
  </dgm:ptLst>
  <dgm:cxnLst>
    <dgm:cxn modelId="{C54B9032-1553-457A-BEF3-7FABF009B357}" type="presOf" srcId="{17E0939E-61F5-4BBA-B2BF-FBF7033A5B7F}" destId="{7FA0A7FC-9B78-43BD-B7E7-5424114EDE84}" srcOrd="0" destOrd="0" presId="urn:microsoft.com/office/officeart/2005/8/layout/orgChart1"/>
    <dgm:cxn modelId="{B2C2126C-32FC-424E-842D-403F80A5C4AE}" type="presOf" srcId="{207040ED-7FC6-451B-9252-27094D03FD9F}" destId="{E156FA20-2290-4BEB-B7DE-F7BB449C311A}" srcOrd="0" destOrd="0" presId="urn:microsoft.com/office/officeart/2005/8/layout/orgChart1"/>
    <dgm:cxn modelId="{DACFF399-8995-472D-A5B7-CA5F011D77A4}" type="presOf" srcId="{C17B0C93-A715-4385-A216-E7085B9AF85E}" destId="{8F0C6470-8791-4820-A755-23856C85083E}" srcOrd="0" destOrd="0" presId="urn:microsoft.com/office/officeart/2005/8/layout/orgChart1"/>
    <dgm:cxn modelId="{FF0F9471-225C-4BF0-8838-A6933BC61439}" type="presOf" srcId="{E2C8A13A-9CC0-4B6B-8D14-F27DE144308C}" destId="{0F9CFA8A-57E6-41B2-A269-42EA1304AEA0}" srcOrd="0" destOrd="0" presId="urn:microsoft.com/office/officeart/2005/8/layout/orgChart1"/>
    <dgm:cxn modelId="{B12ED26B-091D-4F01-B7B4-90E9B6CCDCAF}" type="presOf" srcId="{352951F9-E247-4F85-AC3C-A95F9FEE9F87}" destId="{EC531B3C-BC92-4C9E-933B-D147C80E06A5}" srcOrd="0" destOrd="0" presId="urn:microsoft.com/office/officeart/2005/8/layout/orgChart1"/>
    <dgm:cxn modelId="{E6CCD1A4-1FD2-49E5-A106-D5E6D33B0D48}" type="presOf" srcId="{207040ED-7FC6-451B-9252-27094D03FD9F}" destId="{35665530-3807-4308-9A51-AFA05347B628}" srcOrd="1" destOrd="0" presId="urn:microsoft.com/office/officeart/2005/8/layout/orgChart1"/>
    <dgm:cxn modelId="{E32105FE-BE04-4009-9383-BBB1572AA42A}" type="presOf" srcId="{E9A14D2C-92AE-46C9-95D0-D6A79042675E}" destId="{812A37A7-A100-4536-B0B9-A216114C2F5F}" srcOrd="0" destOrd="0" presId="urn:microsoft.com/office/officeart/2005/8/layout/orgChart1"/>
    <dgm:cxn modelId="{DA6C4972-500C-4AD4-8B5C-C2CAC68405DF}" type="presOf" srcId="{6D562431-BC78-410A-89AE-C647DBE89DD1}" destId="{980C917D-402F-4E02-951B-FB6A48203617}" srcOrd="0" destOrd="0" presId="urn:microsoft.com/office/officeart/2005/8/layout/orgChart1"/>
    <dgm:cxn modelId="{5292B300-B086-4FB6-81FA-52643CB3A9B8}" srcId="{E9A14D2C-92AE-46C9-95D0-D6A79042675E}" destId="{207040ED-7FC6-451B-9252-27094D03FD9F}" srcOrd="0" destOrd="0" parTransId="{3A3E4543-F2BB-43B7-B542-102CF62F5A5B}" sibTransId="{892D125E-9F28-4437-ADAE-AFA6320A93E7}"/>
    <dgm:cxn modelId="{5F119F46-332E-4A32-BCAA-F3BAD256A098}" srcId="{207040ED-7FC6-451B-9252-27094D03FD9F}" destId="{352951F9-E247-4F85-AC3C-A95F9FEE9F87}" srcOrd="2" destOrd="0" parTransId="{17E0939E-61F5-4BBA-B2BF-FBF7033A5B7F}" sibTransId="{3F89712D-9A65-44B2-B4BA-79293941E724}"/>
    <dgm:cxn modelId="{51EC790D-0C5E-4540-8E1D-57B88E28BBB4}" type="presOf" srcId="{051AAB66-8AF4-4CB3-B07E-6141B98C1ECE}" destId="{07ABE02D-FCE3-4EFA-A0DC-A7207C52591E}" srcOrd="1" destOrd="0" presId="urn:microsoft.com/office/officeart/2005/8/layout/orgChart1"/>
    <dgm:cxn modelId="{E951B679-2EB2-4835-A49E-9F599F753D4C}" type="presOf" srcId="{352951F9-E247-4F85-AC3C-A95F9FEE9F87}" destId="{830D45FB-6393-49A5-883F-D9EC7C2FC2AE}" srcOrd="1" destOrd="0" presId="urn:microsoft.com/office/officeart/2005/8/layout/orgChart1"/>
    <dgm:cxn modelId="{C206A973-244F-4E9E-8191-0402A7E2353C}" type="presOf" srcId="{E1389ABB-2053-40D3-88DA-A19C3704B26E}" destId="{945B5AE4-1258-476B-8BDE-8D9B9FE82143}" srcOrd="0" destOrd="0" presId="urn:microsoft.com/office/officeart/2005/8/layout/orgChart1"/>
    <dgm:cxn modelId="{8C4AD0A3-1EF6-4694-9D07-66D19E82DA10}" srcId="{207040ED-7FC6-451B-9252-27094D03FD9F}" destId="{6D562431-BC78-410A-89AE-C647DBE89DD1}" srcOrd="0" destOrd="0" parTransId="{72A301BA-581D-4054-9BCF-6549419F4D5D}" sibTransId="{4EAFDD8B-8571-4208-9F41-D5E0B41BC39C}"/>
    <dgm:cxn modelId="{B9794CFB-D215-4D40-84DB-1F3B2E41CEC3}" srcId="{207040ED-7FC6-451B-9252-27094D03FD9F}" destId="{051AAB66-8AF4-4CB3-B07E-6141B98C1ECE}" srcOrd="1" destOrd="0" parTransId="{E2C8A13A-9CC0-4B6B-8D14-F27DE144308C}" sibTransId="{11863DF2-DBFE-47E9-8750-621BDD8B7D26}"/>
    <dgm:cxn modelId="{85CD7A2B-4F96-4E00-9060-6391D5433953}" type="presOf" srcId="{E1389ABB-2053-40D3-88DA-A19C3704B26E}" destId="{1AFCF161-D19A-4CD6-AA0B-026D4EBB17FD}" srcOrd="1" destOrd="0" presId="urn:microsoft.com/office/officeart/2005/8/layout/orgChart1"/>
    <dgm:cxn modelId="{7061D291-C1AD-49F5-8268-401B4E88EFCD}" type="presOf" srcId="{051AAB66-8AF4-4CB3-B07E-6141B98C1ECE}" destId="{678C02E8-AB96-4AC1-A06C-4DB2B8889F2D}" srcOrd="0" destOrd="0" presId="urn:microsoft.com/office/officeart/2005/8/layout/orgChart1"/>
    <dgm:cxn modelId="{3CDF6B73-B8AA-47BB-8202-56495980B1DA}" srcId="{207040ED-7FC6-451B-9252-27094D03FD9F}" destId="{E1389ABB-2053-40D3-88DA-A19C3704B26E}" srcOrd="3" destOrd="0" parTransId="{C17B0C93-A715-4385-A216-E7085B9AF85E}" sibTransId="{C4E7636D-4B22-44F2-9BFC-B44BC7758B14}"/>
    <dgm:cxn modelId="{0E377CDE-51A8-41C1-9406-3E0CC06B70DD}" type="presOf" srcId="{6D562431-BC78-410A-89AE-C647DBE89DD1}" destId="{2A22A06C-BB2D-4E17-B131-F43D26929C11}" srcOrd="1" destOrd="0" presId="urn:microsoft.com/office/officeart/2005/8/layout/orgChart1"/>
    <dgm:cxn modelId="{869CF499-C2F9-4759-A6A6-84D450716091}" type="presOf" srcId="{72A301BA-581D-4054-9BCF-6549419F4D5D}" destId="{2E6344EB-81BA-48F7-8ED2-1E6D0770B0E9}" srcOrd="0" destOrd="0" presId="urn:microsoft.com/office/officeart/2005/8/layout/orgChart1"/>
    <dgm:cxn modelId="{063691B3-ACF0-469B-9921-93A7899BE027}" type="presParOf" srcId="{812A37A7-A100-4536-B0B9-A216114C2F5F}" destId="{98902BB2-A8A8-43E0-880C-623080E4C83B}" srcOrd="0" destOrd="0" presId="urn:microsoft.com/office/officeart/2005/8/layout/orgChart1"/>
    <dgm:cxn modelId="{17F5921D-0F6B-4591-A42A-2B17D863117B}" type="presParOf" srcId="{98902BB2-A8A8-43E0-880C-623080E4C83B}" destId="{F40C8EEA-D3A0-474F-A5C3-B8B1765C8E44}" srcOrd="0" destOrd="0" presId="urn:microsoft.com/office/officeart/2005/8/layout/orgChart1"/>
    <dgm:cxn modelId="{2C68C8DC-1737-4A1A-9971-4142D70A37F9}" type="presParOf" srcId="{F40C8EEA-D3A0-474F-A5C3-B8B1765C8E44}" destId="{E156FA20-2290-4BEB-B7DE-F7BB449C311A}" srcOrd="0" destOrd="0" presId="urn:microsoft.com/office/officeart/2005/8/layout/orgChart1"/>
    <dgm:cxn modelId="{0940A6BE-A7FC-41D6-AB70-F4F59A54B82F}" type="presParOf" srcId="{F40C8EEA-D3A0-474F-A5C3-B8B1765C8E44}" destId="{35665530-3807-4308-9A51-AFA05347B628}" srcOrd="1" destOrd="0" presId="urn:microsoft.com/office/officeart/2005/8/layout/orgChart1"/>
    <dgm:cxn modelId="{35014C60-956F-4260-A314-F94A8B68A0DD}" type="presParOf" srcId="{98902BB2-A8A8-43E0-880C-623080E4C83B}" destId="{AE824DF6-E2BB-48BD-A576-09D3BDC6DA42}" srcOrd="1" destOrd="0" presId="urn:microsoft.com/office/officeart/2005/8/layout/orgChart1"/>
    <dgm:cxn modelId="{F15A6981-043A-4A24-8546-A2FAB1BF5C90}" type="presParOf" srcId="{AE824DF6-E2BB-48BD-A576-09D3BDC6DA42}" destId="{0F9CFA8A-57E6-41B2-A269-42EA1304AEA0}" srcOrd="0" destOrd="0" presId="urn:microsoft.com/office/officeart/2005/8/layout/orgChart1"/>
    <dgm:cxn modelId="{F1543202-431A-4921-A354-1B6A14A6CABC}" type="presParOf" srcId="{AE824DF6-E2BB-48BD-A576-09D3BDC6DA42}" destId="{FA98D63C-563F-4BA9-AE50-B03DCC13B040}" srcOrd="1" destOrd="0" presId="urn:microsoft.com/office/officeart/2005/8/layout/orgChart1"/>
    <dgm:cxn modelId="{DEF68FA3-2B9B-4D81-971D-E631C6A4E789}" type="presParOf" srcId="{FA98D63C-563F-4BA9-AE50-B03DCC13B040}" destId="{0E6E149D-9FE0-41C8-87A8-B95BEB1B45DB}" srcOrd="0" destOrd="0" presId="urn:microsoft.com/office/officeart/2005/8/layout/orgChart1"/>
    <dgm:cxn modelId="{298401E0-5A05-44A2-83ED-941F44F5F3E3}" type="presParOf" srcId="{0E6E149D-9FE0-41C8-87A8-B95BEB1B45DB}" destId="{678C02E8-AB96-4AC1-A06C-4DB2B8889F2D}" srcOrd="0" destOrd="0" presId="urn:microsoft.com/office/officeart/2005/8/layout/orgChart1"/>
    <dgm:cxn modelId="{21589A4A-D9C2-40FB-A979-A805DD8200C1}" type="presParOf" srcId="{0E6E149D-9FE0-41C8-87A8-B95BEB1B45DB}" destId="{07ABE02D-FCE3-4EFA-A0DC-A7207C52591E}" srcOrd="1" destOrd="0" presId="urn:microsoft.com/office/officeart/2005/8/layout/orgChart1"/>
    <dgm:cxn modelId="{6641F638-7C60-4DEA-9725-971BFB21285B}" type="presParOf" srcId="{FA98D63C-563F-4BA9-AE50-B03DCC13B040}" destId="{49091ABD-A230-4E46-8D4B-407EACBE10CB}" srcOrd="1" destOrd="0" presId="urn:microsoft.com/office/officeart/2005/8/layout/orgChart1"/>
    <dgm:cxn modelId="{81F76CCF-FA9A-4E27-8969-1AA3DA8366A4}" type="presParOf" srcId="{FA98D63C-563F-4BA9-AE50-B03DCC13B040}" destId="{0F00D436-7080-4F05-941F-56164AC58AA8}" srcOrd="2" destOrd="0" presId="urn:microsoft.com/office/officeart/2005/8/layout/orgChart1"/>
    <dgm:cxn modelId="{338FDF0C-AB00-4B83-B8E3-148C3BB04288}" type="presParOf" srcId="{AE824DF6-E2BB-48BD-A576-09D3BDC6DA42}" destId="{7FA0A7FC-9B78-43BD-B7E7-5424114EDE84}" srcOrd="2" destOrd="0" presId="urn:microsoft.com/office/officeart/2005/8/layout/orgChart1"/>
    <dgm:cxn modelId="{EBAF53D0-936C-48F9-B50A-AC134A7E1A61}" type="presParOf" srcId="{AE824DF6-E2BB-48BD-A576-09D3BDC6DA42}" destId="{08522103-8F06-4CC8-B168-36C387DD69E2}" srcOrd="3" destOrd="0" presId="urn:microsoft.com/office/officeart/2005/8/layout/orgChart1"/>
    <dgm:cxn modelId="{C421B5CD-DAD5-453B-AA62-CA8B7B80ED61}" type="presParOf" srcId="{08522103-8F06-4CC8-B168-36C387DD69E2}" destId="{F919A967-CAF7-4698-9807-47E35D8CC5AD}" srcOrd="0" destOrd="0" presId="urn:microsoft.com/office/officeart/2005/8/layout/orgChart1"/>
    <dgm:cxn modelId="{91750096-3162-45D7-ADA0-5B3421246586}" type="presParOf" srcId="{F919A967-CAF7-4698-9807-47E35D8CC5AD}" destId="{EC531B3C-BC92-4C9E-933B-D147C80E06A5}" srcOrd="0" destOrd="0" presId="urn:microsoft.com/office/officeart/2005/8/layout/orgChart1"/>
    <dgm:cxn modelId="{3553FEFE-2323-448A-ABB0-726421A32787}" type="presParOf" srcId="{F919A967-CAF7-4698-9807-47E35D8CC5AD}" destId="{830D45FB-6393-49A5-883F-D9EC7C2FC2AE}" srcOrd="1" destOrd="0" presId="urn:microsoft.com/office/officeart/2005/8/layout/orgChart1"/>
    <dgm:cxn modelId="{D4A37641-3114-4A6F-818B-E6BA81EC62D0}" type="presParOf" srcId="{08522103-8F06-4CC8-B168-36C387DD69E2}" destId="{F39844A4-2FDB-4620-A360-E1F71DBB5FCE}" srcOrd="1" destOrd="0" presId="urn:microsoft.com/office/officeart/2005/8/layout/orgChart1"/>
    <dgm:cxn modelId="{B908D1B7-CE23-40B9-AEDA-6C0912E039B8}" type="presParOf" srcId="{08522103-8F06-4CC8-B168-36C387DD69E2}" destId="{0A7B96EE-BADD-4FC4-8628-F912A640185B}" srcOrd="2" destOrd="0" presId="urn:microsoft.com/office/officeart/2005/8/layout/orgChart1"/>
    <dgm:cxn modelId="{BDA00457-8230-46DB-809C-6B9A35624FD0}" type="presParOf" srcId="{AE824DF6-E2BB-48BD-A576-09D3BDC6DA42}" destId="{8F0C6470-8791-4820-A755-23856C85083E}" srcOrd="4" destOrd="0" presId="urn:microsoft.com/office/officeart/2005/8/layout/orgChart1"/>
    <dgm:cxn modelId="{0708671A-A04B-4AEF-9065-3ACFBF62110B}" type="presParOf" srcId="{AE824DF6-E2BB-48BD-A576-09D3BDC6DA42}" destId="{74DD2AE5-8CCC-470B-8C27-C778640277D2}" srcOrd="5" destOrd="0" presId="urn:microsoft.com/office/officeart/2005/8/layout/orgChart1"/>
    <dgm:cxn modelId="{B5F8276B-189F-467C-8BA2-16D57206A192}" type="presParOf" srcId="{74DD2AE5-8CCC-470B-8C27-C778640277D2}" destId="{BE33CD8A-810B-4E6A-A73C-9EC4408D7C83}" srcOrd="0" destOrd="0" presId="urn:microsoft.com/office/officeart/2005/8/layout/orgChart1"/>
    <dgm:cxn modelId="{FC5A4DBA-9AF7-4570-9851-A73E719889DE}" type="presParOf" srcId="{BE33CD8A-810B-4E6A-A73C-9EC4408D7C83}" destId="{945B5AE4-1258-476B-8BDE-8D9B9FE82143}" srcOrd="0" destOrd="0" presId="urn:microsoft.com/office/officeart/2005/8/layout/orgChart1"/>
    <dgm:cxn modelId="{47266A88-730B-41F9-AFBA-F2FF545ED9F5}" type="presParOf" srcId="{BE33CD8A-810B-4E6A-A73C-9EC4408D7C83}" destId="{1AFCF161-D19A-4CD6-AA0B-026D4EBB17FD}" srcOrd="1" destOrd="0" presId="urn:microsoft.com/office/officeart/2005/8/layout/orgChart1"/>
    <dgm:cxn modelId="{0789BB09-7D95-4CB5-ABE7-44F52C4AAFD9}" type="presParOf" srcId="{74DD2AE5-8CCC-470B-8C27-C778640277D2}" destId="{E031E981-CC66-405A-AFCF-865E37303469}" srcOrd="1" destOrd="0" presId="urn:microsoft.com/office/officeart/2005/8/layout/orgChart1"/>
    <dgm:cxn modelId="{AB9CC96F-BD6B-43E6-A482-5750C7D220E7}" type="presParOf" srcId="{74DD2AE5-8CCC-470B-8C27-C778640277D2}" destId="{6ED98E13-0CA3-4ED8-86B2-B4F520026BA2}" srcOrd="2" destOrd="0" presId="urn:microsoft.com/office/officeart/2005/8/layout/orgChart1"/>
    <dgm:cxn modelId="{A0F63F25-EBBE-4470-99F5-2E12B3D9C111}" type="presParOf" srcId="{98902BB2-A8A8-43E0-880C-623080E4C83B}" destId="{061CFED7-BCFE-4A65-820B-BF1DEAFAC8AB}" srcOrd="2" destOrd="0" presId="urn:microsoft.com/office/officeart/2005/8/layout/orgChart1"/>
    <dgm:cxn modelId="{095204FF-F7B5-4125-9828-99ADE9F8D71B}" type="presParOf" srcId="{061CFED7-BCFE-4A65-820B-BF1DEAFAC8AB}" destId="{2E6344EB-81BA-48F7-8ED2-1E6D0770B0E9}" srcOrd="0" destOrd="0" presId="urn:microsoft.com/office/officeart/2005/8/layout/orgChart1"/>
    <dgm:cxn modelId="{FBB78DB8-255D-49B0-B67D-47472196C83B}" type="presParOf" srcId="{061CFED7-BCFE-4A65-820B-BF1DEAFAC8AB}" destId="{89E00FC2-706F-4D1F-84E8-4A282E4ED1EC}" srcOrd="1" destOrd="0" presId="urn:microsoft.com/office/officeart/2005/8/layout/orgChart1"/>
    <dgm:cxn modelId="{D3F86FF9-557F-4291-BE72-03A5FD9A2418}" type="presParOf" srcId="{89E00FC2-706F-4D1F-84E8-4A282E4ED1EC}" destId="{18B5701E-C27B-45B2-A94A-27F844629995}" srcOrd="0" destOrd="0" presId="urn:microsoft.com/office/officeart/2005/8/layout/orgChart1"/>
    <dgm:cxn modelId="{6C9489A5-5DFB-427E-9DEB-38E987CC90FD}" type="presParOf" srcId="{18B5701E-C27B-45B2-A94A-27F844629995}" destId="{980C917D-402F-4E02-951B-FB6A48203617}" srcOrd="0" destOrd="0" presId="urn:microsoft.com/office/officeart/2005/8/layout/orgChart1"/>
    <dgm:cxn modelId="{193DC553-9DE1-468A-A929-4DAF509E8A10}" type="presParOf" srcId="{18B5701E-C27B-45B2-A94A-27F844629995}" destId="{2A22A06C-BB2D-4E17-B131-F43D26929C11}" srcOrd="1" destOrd="0" presId="urn:microsoft.com/office/officeart/2005/8/layout/orgChart1"/>
    <dgm:cxn modelId="{A4A138ED-C914-4380-8467-14FEF061D1B0}" type="presParOf" srcId="{89E00FC2-706F-4D1F-84E8-4A282E4ED1EC}" destId="{EBBA302B-6523-435E-A40F-311ED5A2CEB5}" srcOrd="1" destOrd="0" presId="urn:microsoft.com/office/officeart/2005/8/layout/orgChart1"/>
    <dgm:cxn modelId="{9B02615F-A3B5-4FD9-871F-2220A017C119}" type="presParOf" srcId="{89E00FC2-706F-4D1F-84E8-4A282E4ED1EC}" destId="{D3F972B7-063E-415D-B64F-74CAB263084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214FE2D-882C-445A-9AE5-6BDB7D7A577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11E3B35-FCBF-41F8-A27A-E351F21259F7}">
      <dgm:prSet/>
      <dgm:spPr>
        <a:solidFill>
          <a:srgbClr val="7030A0"/>
        </a:solidFill>
      </dgm:spPr>
      <dgm:t>
        <a:bodyPr/>
        <a:lstStyle/>
        <a:p>
          <a:pPr algn="just" rtl="0"/>
          <a:r>
            <a:rPr lang="ru-RU" dirty="0" smtClean="0">
              <a:latin typeface="Times New Roman" pitchFamily="18" charset="0"/>
              <a:cs typeface="Times New Roman" pitchFamily="18" charset="0"/>
            </a:rPr>
            <a:t>– до и после важных мыслей следует делать небольшую паузу;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79ADFCAD-C7BE-48B4-BCC1-295E32B68F7C}" type="parTrans" cxnId="{CB2292D5-A3E1-4D13-B2BD-8381FAB93EAC}">
      <dgm:prSet/>
      <dgm:spPr/>
      <dgm:t>
        <a:bodyPr/>
        <a:lstStyle/>
        <a:p>
          <a:endParaRPr lang="ru-RU"/>
        </a:p>
      </dgm:t>
    </dgm:pt>
    <dgm:pt modelId="{870EFC8F-589A-4739-9618-7388D81F1C58}" type="sibTrans" cxnId="{CB2292D5-A3E1-4D13-B2BD-8381FAB93EAC}">
      <dgm:prSet/>
      <dgm:spPr/>
      <dgm:t>
        <a:bodyPr/>
        <a:lstStyle/>
        <a:p>
          <a:endParaRPr lang="ru-RU"/>
        </a:p>
      </dgm:t>
    </dgm:pt>
    <dgm:pt modelId="{EABA1568-F345-4529-AF41-40068A1F0000}">
      <dgm:prSet/>
      <dgm:spPr>
        <a:solidFill>
          <a:srgbClr val="7030A0"/>
        </a:solidFill>
      </dgm:spPr>
      <dgm:t>
        <a:bodyPr/>
        <a:lstStyle/>
        <a:p>
          <a:pPr algn="just" rtl="0"/>
          <a:r>
            <a:rPr lang="ru-RU" dirty="0" smtClean="0">
              <a:latin typeface="Times New Roman" pitchFamily="18" charset="0"/>
              <a:cs typeface="Times New Roman" pitchFamily="18" charset="0"/>
            </a:rPr>
            <a:t>– для большего акцента сказанного необходимо менять тон голоса и тембр речи. Это сделает речь более выразительной;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2324F58D-8562-414E-ABD0-59F666E731F7}" type="parTrans" cxnId="{82D0E835-8976-4281-B07E-E085DDD98776}">
      <dgm:prSet/>
      <dgm:spPr/>
      <dgm:t>
        <a:bodyPr/>
        <a:lstStyle/>
        <a:p>
          <a:endParaRPr lang="ru-RU"/>
        </a:p>
      </dgm:t>
    </dgm:pt>
    <dgm:pt modelId="{66D77BF0-568D-411A-9790-D4DADC800E95}" type="sibTrans" cxnId="{82D0E835-8976-4281-B07E-E085DDD98776}">
      <dgm:prSet/>
      <dgm:spPr/>
      <dgm:t>
        <a:bodyPr/>
        <a:lstStyle/>
        <a:p>
          <a:endParaRPr lang="ru-RU"/>
        </a:p>
      </dgm:t>
    </dgm:pt>
    <dgm:pt modelId="{E469439C-0A83-4299-8BBC-2FCA1C2EA634}">
      <dgm:prSet/>
      <dgm:spPr>
        <a:solidFill>
          <a:srgbClr val="7030A0"/>
        </a:solidFill>
      </dgm:spPr>
      <dgm:t>
        <a:bodyPr/>
        <a:lstStyle/>
        <a:p>
          <a:pPr algn="just" rtl="0"/>
          <a:r>
            <a:rPr lang="ru-RU" dirty="0" smtClean="0">
              <a:latin typeface="Times New Roman" pitchFamily="18" charset="0"/>
              <a:cs typeface="Times New Roman" pitchFamily="18" charset="0"/>
            </a:rPr>
            <a:t>– необходимо активизировать аудиторию посредством постановки вопросов.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6C9D5CA6-B4A2-4148-AE55-BF3F1EBEFABC}" type="parTrans" cxnId="{CBCD0A29-2C6F-423A-A373-1DC8F1D6EE50}">
      <dgm:prSet/>
      <dgm:spPr/>
      <dgm:t>
        <a:bodyPr/>
        <a:lstStyle/>
        <a:p>
          <a:endParaRPr lang="ru-RU"/>
        </a:p>
      </dgm:t>
    </dgm:pt>
    <dgm:pt modelId="{868828E7-FB05-433F-B808-4C587030207B}" type="sibTrans" cxnId="{CBCD0A29-2C6F-423A-A373-1DC8F1D6EE50}">
      <dgm:prSet/>
      <dgm:spPr/>
      <dgm:t>
        <a:bodyPr/>
        <a:lstStyle/>
        <a:p>
          <a:endParaRPr lang="ru-RU"/>
        </a:p>
      </dgm:t>
    </dgm:pt>
    <dgm:pt modelId="{3C8511C2-30D0-4682-B99C-5CE9EC4EFB50}">
      <dgm:prSet/>
      <dgm:spPr>
        <a:solidFill>
          <a:srgbClr val="7030A0"/>
        </a:solidFill>
      </dgm:spPr>
      <dgm:t>
        <a:bodyPr/>
        <a:lstStyle/>
        <a:p>
          <a:pPr algn="just" rtl="0"/>
          <a:r>
            <a:rPr lang="ru-RU" dirty="0" smtClean="0">
              <a:latin typeface="Times New Roman" pitchFamily="18" charset="0"/>
              <a:cs typeface="Times New Roman" pitchFamily="18" charset="0"/>
            </a:rPr>
            <a:t>– старайся усилить эмоциональность выступления и говорить выразительно (с правильной интонацией).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B8079948-B231-4699-8801-8132D741602C}" type="parTrans" cxnId="{2773840D-E627-4B80-B141-E50934A0C533}">
      <dgm:prSet/>
      <dgm:spPr/>
      <dgm:t>
        <a:bodyPr/>
        <a:lstStyle/>
        <a:p>
          <a:endParaRPr lang="ru-RU"/>
        </a:p>
      </dgm:t>
    </dgm:pt>
    <dgm:pt modelId="{9CB71363-B4EE-4ABB-8910-51B536CFFF8E}" type="sibTrans" cxnId="{2773840D-E627-4B80-B141-E50934A0C533}">
      <dgm:prSet/>
      <dgm:spPr/>
      <dgm:t>
        <a:bodyPr/>
        <a:lstStyle/>
        <a:p>
          <a:endParaRPr lang="ru-RU"/>
        </a:p>
      </dgm:t>
    </dgm:pt>
    <dgm:pt modelId="{8911AD2A-5960-4DE4-9550-DD14ECD0435F}">
      <dgm:prSet/>
      <dgm:spPr>
        <a:solidFill>
          <a:srgbClr val="7030A0"/>
        </a:solidFill>
      </dgm:spPr>
      <dgm:t>
        <a:bodyPr/>
        <a:lstStyle/>
        <a:p>
          <a:pPr algn="just" rtl="0"/>
          <a:r>
            <a:rPr lang="ru-RU" dirty="0" smtClean="0">
              <a:latin typeface="Times New Roman" pitchFamily="18" charset="0"/>
              <a:cs typeface="Times New Roman" pitchFamily="18" charset="0"/>
            </a:rPr>
            <a:t>– следи за своей дикцией, совершенствуй ее.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614E5354-A594-452F-9D50-B42AA30A147B}" type="parTrans" cxnId="{06FD0944-4F19-4D3A-82F0-D4B849D1BFF6}">
      <dgm:prSet/>
      <dgm:spPr/>
      <dgm:t>
        <a:bodyPr/>
        <a:lstStyle/>
        <a:p>
          <a:endParaRPr lang="ru-RU"/>
        </a:p>
      </dgm:t>
    </dgm:pt>
    <dgm:pt modelId="{90C8FF7D-0ABD-418B-8CB4-A0438C02370D}" type="sibTrans" cxnId="{06FD0944-4F19-4D3A-82F0-D4B849D1BFF6}">
      <dgm:prSet/>
      <dgm:spPr/>
      <dgm:t>
        <a:bodyPr/>
        <a:lstStyle/>
        <a:p>
          <a:endParaRPr lang="ru-RU"/>
        </a:p>
      </dgm:t>
    </dgm:pt>
    <dgm:pt modelId="{26B2C0ED-35FD-4286-B00B-696E5342F86A}">
      <dgm:prSet/>
      <dgm:spPr>
        <a:solidFill>
          <a:srgbClr val="7030A0"/>
        </a:solidFill>
      </dgm:spPr>
      <dgm:t>
        <a:bodyPr/>
        <a:lstStyle/>
        <a:p>
          <a:pPr algn="just" rtl="0"/>
          <a:r>
            <a:rPr lang="ru-RU" dirty="0" smtClean="0">
              <a:latin typeface="Times New Roman" pitchFamily="18" charset="0"/>
              <a:cs typeface="Times New Roman" pitchFamily="18" charset="0"/>
            </a:rPr>
            <a:t>– следи за тем, как тебя слушают и воспринимают, устанавливай контакт со слушателями и обратную связь.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5CDA2FFF-1E62-4E3D-B1F0-90B1160BF571}" type="parTrans" cxnId="{499D9F1C-6CDC-4458-98B9-3A2BFA11143A}">
      <dgm:prSet/>
      <dgm:spPr/>
      <dgm:t>
        <a:bodyPr/>
        <a:lstStyle/>
        <a:p>
          <a:endParaRPr lang="ru-RU"/>
        </a:p>
      </dgm:t>
    </dgm:pt>
    <dgm:pt modelId="{AD774EA5-56F4-4E6D-8962-6992C9B57AB1}" type="sibTrans" cxnId="{499D9F1C-6CDC-4458-98B9-3A2BFA11143A}">
      <dgm:prSet/>
      <dgm:spPr/>
      <dgm:t>
        <a:bodyPr/>
        <a:lstStyle/>
        <a:p>
          <a:endParaRPr lang="ru-RU"/>
        </a:p>
      </dgm:t>
    </dgm:pt>
    <dgm:pt modelId="{3699D979-6031-4268-AF81-414BD1FD0D7B}" type="pres">
      <dgm:prSet presAssocID="{3214FE2D-882C-445A-9AE5-6BDB7D7A577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C618537-C713-4676-B518-C6AD49BF388D}" type="pres">
      <dgm:prSet presAssocID="{111E3B35-FCBF-41F8-A27A-E351F21259F7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0D4F7B-FD5D-4DF7-A625-838B726B35FD}" type="pres">
      <dgm:prSet presAssocID="{870EFC8F-589A-4739-9618-7388D81F1C58}" presName="spacer" presStyleCnt="0"/>
      <dgm:spPr/>
    </dgm:pt>
    <dgm:pt modelId="{93CF3310-F40E-44AA-8BDD-E58ADF4514EF}" type="pres">
      <dgm:prSet presAssocID="{EABA1568-F345-4529-AF41-40068A1F0000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9E7B5F-6052-4135-88FD-C8BB43116F4A}" type="pres">
      <dgm:prSet presAssocID="{66D77BF0-568D-411A-9790-D4DADC800E95}" presName="spacer" presStyleCnt="0"/>
      <dgm:spPr/>
    </dgm:pt>
    <dgm:pt modelId="{14275775-B643-4A29-A9CC-67C93E305B9D}" type="pres">
      <dgm:prSet presAssocID="{E469439C-0A83-4299-8BBC-2FCA1C2EA634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BE3DDE-2E89-4908-AE45-C39E83B8F957}" type="pres">
      <dgm:prSet presAssocID="{868828E7-FB05-433F-B808-4C587030207B}" presName="spacer" presStyleCnt="0"/>
      <dgm:spPr/>
    </dgm:pt>
    <dgm:pt modelId="{35DDE464-10AD-4936-A0C0-5E0B91D29DBF}" type="pres">
      <dgm:prSet presAssocID="{3C8511C2-30D0-4682-B99C-5CE9EC4EFB50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225A47-5841-423B-B539-6620D9910313}" type="pres">
      <dgm:prSet presAssocID="{9CB71363-B4EE-4ABB-8910-51B536CFFF8E}" presName="spacer" presStyleCnt="0"/>
      <dgm:spPr/>
    </dgm:pt>
    <dgm:pt modelId="{F3F5C58C-59ED-4F49-B96C-D4C3B1FBFEE0}" type="pres">
      <dgm:prSet presAssocID="{8911AD2A-5960-4DE4-9550-DD14ECD0435F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45D333-B8DA-40C0-AC94-205C230A2DE8}" type="pres">
      <dgm:prSet presAssocID="{90C8FF7D-0ABD-418B-8CB4-A0438C02370D}" presName="spacer" presStyleCnt="0"/>
      <dgm:spPr/>
    </dgm:pt>
    <dgm:pt modelId="{B9DA8B0D-1B99-4630-BD7D-3C3179B55EE5}" type="pres">
      <dgm:prSet presAssocID="{26B2C0ED-35FD-4286-B00B-696E5342F86A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17C19D0-8577-4CD2-834D-79D4D1F4C414}" type="presOf" srcId="{3214FE2D-882C-445A-9AE5-6BDB7D7A577B}" destId="{3699D979-6031-4268-AF81-414BD1FD0D7B}" srcOrd="0" destOrd="0" presId="urn:microsoft.com/office/officeart/2005/8/layout/vList2"/>
    <dgm:cxn modelId="{7B1E90A8-59F0-46F3-8A28-B3C2938486D5}" type="presOf" srcId="{111E3B35-FCBF-41F8-A27A-E351F21259F7}" destId="{7C618537-C713-4676-B518-C6AD49BF388D}" srcOrd="0" destOrd="0" presId="urn:microsoft.com/office/officeart/2005/8/layout/vList2"/>
    <dgm:cxn modelId="{1E2829D5-E704-4BA6-A931-3E408C71D424}" type="presOf" srcId="{3C8511C2-30D0-4682-B99C-5CE9EC4EFB50}" destId="{35DDE464-10AD-4936-A0C0-5E0B91D29DBF}" srcOrd="0" destOrd="0" presId="urn:microsoft.com/office/officeart/2005/8/layout/vList2"/>
    <dgm:cxn modelId="{499D9F1C-6CDC-4458-98B9-3A2BFA11143A}" srcId="{3214FE2D-882C-445A-9AE5-6BDB7D7A577B}" destId="{26B2C0ED-35FD-4286-B00B-696E5342F86A}" srcOrd="5" destOrd="0" parTransId="{5CDA2FFF-1E62-4E3D-B1F0-90B1160BF571}" sibTransId="{AD774EA5-56F4-4E6D-8962-6992C9B57AB1}"/>
    <dgm:cxn modelId="{A9373941-4113-433C-9CC1-CB38A08EFC51}" type="presOf" srcId="{26B2C0ED-35FD-4286-B00B-696E5342F86A}" destId="{B9DA8B0D-1B99-4630-BD7D-3C3179B55EE5}" srcOrd="0" destOrd="0" presId="urn:microsoft.com/office/officeart/2005/8/layout/vList2"/>
    <dgm:cxn modelId="{CB2292D5-A3E1-4D13-B2BD-8381FAB93EAC}" srcId="{3214FE2D-882C-445A-9AE5-6BDB7D7A577B}" destId="{111E3B35-FCBF-41F8-A27A-E351F21259F7}" srcOrd="0" destOrd="0" parTransId="{79ADFCAD-C7BE-48B4-BCC1-295E32B68F7C}" sibTransId="{870EFC8F-589A-4739-9618-7388D81F1C58}"/>
    <dgm:cxn modelId="{06FD0944-4F19-4D3A-82F0-D4B849D1BFF6}" srcId="{3214FE2D-882C-445A-9AE5-6BDB7D7A577B}" destId="{8911AD2A-5960-4DE4-9550-DD14ECD0435F}" srcOrd="4" destOrd="0" parTransId="{614E5354-A594-452F-9D50-B42AA30A147B}" sibTransId="{90C8FF7D-0ABD-418B-8CB4-A0438C02370D}"/>
    <dgm:cxn modelId="{82D0E835-8976-4281-B07E-E085DDD98776}" srcId="{3214FE2D-882C-445A-9AE5-6BDB7D7A577B}" destId="{EABA1568-F345-4529-AF41-40068A1F0000}" srcOrd="1" destOrd="0" parTransId="{2324F58D-8562-414E-ABD0-59F666E731F7}" sibTransId="{66D77BF0-568D-411A-9790-D4DADC800E95}"/>
    <dgm:cxn modelId="{2773840D-E627-4B80-B141-E50934A0C533}" srcId="{3214FE2D-882C-445A-9AE5-6BDB7D7A577B}" destId="{3C8511C2-30D0-4682-B99C-5CE9EC4EFB50}" srcOrd="3" destOrd="0" parTransId="{B8079948-B231-4699-8801-8132D741602C}" sibTransId="{9CB71363-B4EE-4ABB-8910-51B536CFFF8E}"/>
    <dgm:cxn modelId="{7A483760-9429-41C9-967D-16E546DD48A8}" type="presOf" srcId="{8911AD2A-5960-4DE4-9550-DD14ECD0435F}" destId="{F3F5C58C-59ED-4F49-B96C-D4C3B1FBFEE0}" srcOrd="0" destOrd="0" presId="urn:microsoft.com/office/officeart/2005/8/layout/vList2"/>
    <dgm:cxn modelId="{CBCD0A29-2C6F-423A-A373-1DC8F1D6EE50}" srcId="{3214FE2D-882C-445A-9AE5-6BDB7D7A577B}" destId="{E469439C-0A83-4299-8BBC-2FCA1C2EA634}" srcOrd="2" destOrd="0" parTransId="{6C9D5CA6-B4A2-4148-AE55-BF3F1EBEFABC}" sibTransId="{868828E7-FB05-433F-B808-4C587030207B}"/>
    <dgm:cxn modelId="{E089CA8B-6353-4636-8FFA-E2DAEE0D3589}" type="presOf" srcId="{EABA1568-F345-4529-AF41-40068A1F0000}" destId="{93CF3310-F40E-44AA-8BDD-E58ADF4514EF}" srcOrd="0" destOrd="0" presId="urn:microsoft.com/office/officeart/2005/8/layout/vList2"/>
    <dgm:cxn modelId="{2A84B175-3523-4151-A883-73809413D72A}" type="presOf" srcId="{E469439C-0A83-4299-8BBC-2FCA1C2EA634}" destId="{14275775-B643-4A29-A9CC-67C93E305B9D}" srcOrd="0" destOrd="0" presId="urn:microsoft.com/office/officeart/2005/8/layout/vList2"/>
    <dgm:cxn modelId="{AE643B70-EE1B-4ADD-834E-84341FC370CC}" type="presParOf" srcId="{3699D979-6031-4268-AF81-414BD1FD0D7B}" destId="{7C618537-C713-4676-B518-C6AD49BF388D}" srcOrd="0" destOrd="0" presId="urn:microsoft.com/office/officeart/2005/8/layout/vList2"/>
    <dgm:cxn modelId="{25A2E374-010E-4138-B01E-E8422B91E475}" type="presParOf" srcId="{3699D979-6031-4268-AF81-414BD1FD0D7B}" destId="{640D4F7B-FD5D-4DF7-A625-838B726B35FD}" srcOrd="1" destOrd="0" presId="urn:microsoft.com/office/officeart/2005/8/layout/vList2"/>
    <dgm:cxn modelId="{EA5D73EE-78A8-498C-9363-092B1E96BA73}" type="presParOf" srcId="{3699D979-6031-4268-AF81-414BD1FD0D7B}" destId="{93CF3310-F40E-44AA-8BDD-E58ADF4514EF}" srcOrd="2" destOrd="0" presId="urn:microsoft.com/office/officeart/2005/8/layout/vList2"/>
    <dgm:cxn modelId="{8E36F7FD-9039-4862-8C91-64A8F36884AA}" type="presParOf" srcId="{3699D979-6031-4268-AF81-414BD1FD0D7B}" destId="{9E9E7B5F-6052-4135-88FD-C8BB43116F4A}" srcOrd="3" destOrd="0" presId="urn:microsoft.com/office/officeart/2005/8/layout/vList2"/>
    <dgm:cxn modelId="{FCD91414-8F4C-442F-8FCB-2C4F51AE5490}" type="presParOf" srcId="{3699D979-6031-4268-AF81-414BD1FD0D7B}" destId="{14275775-B643-4A29-A9CC-67C93E305B9D}" srcOrd="4" destOrd="0" presId="urn:microsoft.com/office/officeart/2005/8/layout/vList2"/>
    <dgm:cxn modelId="{BECE25B6-C9EC-4E4A-8CEE-6F75B205A17E}" type="presParOf" srcId="{3699D979-6031-4268-AF81-414BD1FD0D7B}" destId="{4ABE3DDE-2E89-4908-AE45-C39E83B8F957}" srcOrd="5" destOrd="0" presId="urn:microsoft.com/office/officeart/2005/8/layout/vList2"/>
    <dgm:cxn modelId="{FFD64EA7-4CD2-4D50-AA2D-87C83390ACB3}" type="presParOf" srcId="{3699D979-6031-4268-AF81-414BD1FD0D7B}" destId="{35DDE464-10AD-4936-A0C0-5E0B91D29DBF}" srcOrd="6" destOrd="0" presId="urn:microsoft.com/office/officeart/2005/8/layout/vList2"/>
    <dgm:cxn modelId="{5F951DEB-B210-4FAC-892C-75CC19878735}" type="presParOf" srcId="{3699D979-6031-4268-AF81-414BD1FD0D7B}" destId="{35225A47-5841-423B-B539-6620D9910313}" srcOrd="7" destOrd="0" presId="urn:microsoft.com/office/officeart/2005/8/layout/vList2"/>
    <dgm:cxn modelId="{2A2A245E-53FE-43BC-8230-54070E276019}" type="presParOf" srcId="{3699D979-6031-4268-AF81-414BD1FD0D7B}" destId="{F3F5C58C-59ED-4F49-B96C-D4C3B1FBFEE0}" srcOrd="8" destOrd="0" presId="urn:microsoft.com/office/officeart/2005/8/layout/vList2"/>
    <dgm:cxn modelId="{445A3486-97A9-48AB-927F-07D51E3172F7}" type="presParOf" srcId="{3699D979-6031-4268-AF81-414BD1FD0D7B}" destId="{0A45D333-B8DA-40C0-AC94-205C230A2DE8}" srcOrd="9" destOrd="0" presId="urn:microsoft.com/office/officeart/2005/8/layout/vList2"/>
    <dgm:cxn modelId="{B7648323-420C-4BFF-8892-E40EAB94599F}" type="presParOf" srcId="{3699D979-6031-4268-AF81-414BD1FD0D7B}" destId="{B9DA8B0D-1B99-4630-BD7D-3C3179B55EE5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FB0284B-C1AD-49F0-81A7-04E0C189A527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CC259B2-DB76-4543-BA11-6E25F52888B8}" type="pres">
      <dgm:prSet presAssocID="{9FB0284B-C1AD-49F0-81A7-04E0C189A527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10A6310D-8ACD-4B27-BB82-2340899A9576}" type="presOf" srcId="{9FB0284B-C1AD-49F0-81A7-04E0C189A527}" destId="{2CC259B2-DB76-4543-BA11-6E25F52888B8}" srcOrd="0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9A14D2C-92AE-46C9-95D0-D6A79042675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207040ED-7FC6-451B-9252-27094D03FD9F}">
      <dgm:prSet phldrT="[Текст]" phldr="1"/>
      <dgm:spPr/>
      <dgm:t>
        <a:bodyPr/>
        <a:lstStyle/>
        <a:p>
          <a:endParaRPr lang="ru-RU" dirty="0"/>
        </a:p>
      </dgm:t>
    </dgm:pt>
    <dgm:pt modelId="{3A3E4543-F2BB-43B7-B542-102CF62F5A5B}" type="parTrans" cxnId="{5292B300-B086-4FB6-81FA-52643CB3A9B8}">
      <dgm:prSet/>
      <dgm:spPr/>
      <dgm:t>
        <a:bodyPr/>
        <a:lstStyle/>
        <a:p>
          <a:endParaRPr lang="ru-RU"/>
        </a:p>
      </dgm:t>
    </dgm:pt>
    <dgm:pt modelId="{892D125E-9F28-4437-ADAE-AFA6320A93E7}" type="sibTrans" cxnId="{5292B300-B086-4FB6-81FA-52643CB3A9B8}">
      <dgm:prSet/>
      <dgm:spPr/>
      <dgm:t>
        <a:bodyPr/>
        <a:lstStyle/>
        <a:p>
          <a:endParaRPr lang="ru-RU"/>
        </a:p>
      </dgm:t>
    </dgm:pt>
    <dgm:pt modelId="{6D562431-BC78-410A-89AE-C647DBE89DD1}" type="asst">
      <dgm:prSet phldrT="[Текст]" phldr="1"/>
      <dgm:spPr/>
      <dgm:t>
        <a:bodyPr/>
        <a:lstStyle/>
        <a:p>
          <a:endParaRPr lang="ru-RU"/>
        </a:p>
      </dgm:t>
    </dgm:pt>
    <dgm:pt modelId="{72A301BA-581D-4054-9BCF-6549419F4D5D}" type="parTrans" cxnId="{8C4AD0A3-1EF6-4694-9D07-66D19E82DA10}">
      <dgm:prSet/>
      <dgm:spPr/>
      <dgm:t>
        <a:bodyPr/>
        <a:lstStyle/>
        <a:p>
          <a:endParaRPr lang="ru-RU"/>
        </a:p>
      </dgm:t>
    </dgm:pt>
    <dgm:pt modelId="{4EAFDD8B-8571-4208-9F41-D5E0B41BC39C}" type="sibTrans" cxnId="{8C4AD0A3-1EF6-4694-9D07-66D19E82DA10}">
      <dgm:prSet/>
      <dgm:spPr/>
      <dgm:t>
        <a:bodyPr/>
        <a:lstStyle/>
        <a:p>
          <a:endParaRPr lang="ru-RU"/>
        </a:p>
      </dgm:t>
    </dgm:pt>
    <dgm:pt modelId="{051AAB66-8AF4-4CB3-B07E-6141B98C1ECE}">
      <dgm:prSet phldrT="[Текст]" phldr="1"/>
      <dgm:spPr/>
      <dgm:t>
        <a:bodyPr/>
        <a:lstStyle/>
        <a:p>
          <a:endParaRPr lang="ru-RU"/>
        </a:p>
      </dgm:t>
    </dgm:pt>
    <dgm:pt modelId="{E2C8A13A-9CC0-4B6B-8D14-F27DE144308C}" type="parTrans" cxnId="{B9794CFB-D215-4D40-84DB-1F3B2E41CEC3}">
      <dgm:prSet/>
      <dgm:spPr/>
      <dgm:t>
        <a:bodyPr/>
        <a:lstStyle/>
        <a:p>
          <a:endParaRPr lang="ru-RU"/>
        </a:p>
      </dgm:t>
    </dgm:pt>
    <dgm:pt modelId="{11863DF2-DBFE-47E9-8750-621BDD8B7D26}" type="sibTrans" cxnId="{B9794CFB-D215-4D40-84DB-1F3B2E41CEC3}">
      <dgm:prSet/>
      <dgm:spPr/>
      <dgm:t>
        <a:bodyPr/>
        <a:lstStyle/>
        <a:p>
          <a:endParaRPr lang="ru-RU"/>
        </a:p>
      </dgm:t>
    </dgm:pt>
    <dgm:pt modelId="{352951F9-E247-4F85-AC3C-A95F9FEE9F87}">
      <dgm:prSet phldrT="[Текст]" phldr="1"/>
      <dgm:spPr/>
      <dgm:t>
        <a:bodyPr/>
        <a:lstStyle/>
        <a:p>
          <a:endParaRPr lang="ru-RU"/>
        </a:p>
      </dgm:t>
    </dgm:pt>
    <dgm:pt modelId="{17E0939E-61F5-4BBA-B2BF-FBF7033A5B7F}" type="parTrans" cxnId="{5F119F46-332E-4A32-BCAA-F3BAD256A098}">
      <dgm:prSet/>
      <dgm:spPr/>
      <dgm:t>
        <a:bodyPr/>
        <a:lstStyle/>
        <a:p>
          <a:endParaRPr lang="ru-RU"/>
        </a:p>
      </dgm:t>
    </dgm:pt>
    <dgm:pt modelId="{3F89712D-9A65-44B2-B4BA-79293941E724}" type="sibTrans" cxnId="{5F119F46-332E-4A32-BCAA-F3BAD256A098}">
      <dgm:prSet/>
      <dgm:spPr/>
      <dgm:t>
        <a:bodyPr/>
        <a:lstStyle/>
        <a:p>
          <a:endParaRPr lang="ru-RU"/>
        </a:p>
      </dgm:t>
    </dgm:pt>
    <dgm:pt modelId="{E1389ABB-2053-40D3-88DA-A19C3704B26E}">
      <dgm:prSet phldrT="[Текст]" phldr="1"/>
      <dgm:spPr/>
      <dgm:t>
        <a:bodyPr/>
        <a:lstStyle/>
        <a:p>
          <a:endParaRPr lang="ru-RU"/>
        </a:p>
      </dgm:t>
    </dgm:pt>
    <dgm:pt modelId="{C17B0C93-A715-4385-A216-E7085B9AF85E}" type="parTrans" cxnId="{3CDF6B73-B8AA-47BB-8202-56495980B1DA}">
      <dgm:prSet/>
      <dgm:spPr/>
      <dgm:t>
        <a:bodyPr/>
        <a:lstStyle/>
        <a:p>
          <a:endParaRPr lang="ru-RU"/>
        </a:p>
      </dgm:t>
    </dgm:pt>
    <dgm:pt modelId="{C4E7636D-4B22-44F2-9BFC-B44BC7758B14}" type="sibTrans" cxnId="{3CDF6B73-B8AA-47BB-8202-56495980B1DA}">
      <dgm:prSet/>
      <dgm:spPr/>
      <dgm:t>
        <a:bodyPr/>
        <a:lstStyle/>
        <a:p>
          <a:endParaRPr lang="ru-RU"/>
        </a:p>
      </dgm:t>
    </dgm:pt>
    <dgm:pt modelId="{812A37A7-A100-4536-B0B9-A216114C2F5F}" type="pres">
      <dgm:prSet presAssocID="{E9A14D2C-92AE-46C9-95D0-D6A79042675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8902BB2-A8A8-43E0-880C-623080E4C83B}" type="pres">
      <dgm:prSet presAssocID="{207040ED-7FC6-451B-9252-27094D03FD9F}" presName="hierRoot1" presStyleCnt="0">
        <dgm:presLayoutVars>
          <dgm:hierBranch val="init"/>
        </dgm:presLayoutVars>
      </dgm:prSet>
      <dgm:spPr/>
    </dgm:pt>
    <dgm:pt modelId="{F40C8EEA-D3A0-474F-A5C3-B8B1765C8E44}" type="pres">
      <dgm:prSet presAssocID="{207040ED-7FC6-451B-9252-27094D03FD9F}" presName="rootComposite1" presStyleCnt="0"/>
      <dgm:spPr/>
    </dgm:pt>
    <dgm:pt modelId="{E156FA20-2290-4BEB-B7DE-F7BB449C311A}" type="pres">
      <dgm:prSet presAssocID="{207040ED-7FC6-451B-9252-27094D03FD9F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5665530-3807-4308-9A51-AFA05347B628}" type="pres">
      <dgm:prSet presAssocID="{207040ED-7FC6-451B-9252-27094D03FD9F}" presName="rootConnector1" presStyleLbl="node1" presStyleIdx="0" presStyleCnt="0"/>
      <dgm:spPr/>
      <dgm:t>
        <a:bodyPr/>
        <a:lstStyle/>
        <a:p>
          <a:endParaRPr lang="ru-RU"/>
        </a:p>
      </dgm:t>
    </dgm:pt>
    <dgm:pt modelId="{AE824DF6-E2BB-48BD-A576-09D3BDC6DA42}" type="pres">
      <dgm:prSet presAssocID="{207040ED-7FC6-451B-9252-27094D03FD9F}" presName="hierChild2" presStyleCnt="0"/>
      <dgm:spPr/>
    </dgm:pt>
    <dgm:pt modelId="{0F9CFA8A-57E6-41B2-A269-42EA1304AEA0}" type="pres">
      <dgm:prSet presAssocID="{E2C8A13A-9CC0-4B6B-8D14-F27DE144308C}" presName="Name37" presStyleLbl="parChTrans1D2" presStyleIdx="0" presStyleCnt="4"/>
      <dgm:spPr/>
      <dgm:t>
        <a:bodyPr/>
        <a:lstStyle/>
        <a:p>
          <a:endParaRPr lang="ru-RU"/>
        </a:p>
      </dgm:t>
    </dgm:pt>
    <dgm:pt modelId="{FA98D63C-563F-4BA9-AE50-B03DCC13B040}" type="pres">
      <dgm:prSet presAssocID="{051AAB66-8AF4-4CB3-B07E-6141B98C1ECE}" presName="hierRoot2" presStyleCnt="0">
        <dgm:presLayoutVars>
          <dgm:hierBranch val="init"/>
        </dgm:presLayoutVars>
      </dgm:prSet>
      <dgm:spPr/>
    </dgm:pt>
    <dgm:pt modelId="{0E6E149D-9FE0-41C8-87A8-B95BEB1B45DB}" type="pres">
      <dgm:prSet presAssocID="{051AAB66-8AF4-4CB3-B07E-6141B98C1ECE}" presName="rootComposite" presStyleCnt="0"/>
      <dgm:spPr/>
    </dgm:pt>
    <dgm:pt modelId="{678C02E8-AB96-4AC1-A06C-4DB2B8889F2D}" type="pres">
      <dgm:prSet presAssocID="{051AAB66-8AF4-4CB3-B07E-6141B98C1ECE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7ABE02D-FCE3-4EFA-A0DC-A7207C52591E}" type="pres">
      <dgm:prSet presAssocID="{051AAB66-8AF4-4CB3-B07E-6141B98C1ECE}" presName="rootConnector" presStyleLbl="node2" presStyleIdx="0" presStyleCnt="3"/>
      <dgm:spPr/>
      <dgm:t>
        <a:bodyPr/>
        <a:lstStyle/>
        <a:p>
          <a:endParaRPr lang="ru-RU"/>
        </a:p>
      </dgm:t>
    </dgm:pt>
    <dgm:pt modelId="{49091ABD-A230-4E46-8D4B-407EACBE10CB}" type="pres">
      <dgm:prSet presAssocID="{051AAB66-8AF4-4CB3-B07E-6141B98C1ECE}" presName="hierChild4" presStyleCnt="0"/>
      <dgm:spPr/>
    </dgm:pt>
    <dgm:pt modelId="{0F00D436-7080-4F05-941F-56164AC58AA8}" type="pres">
      <dgm:prSet presAssocID="{051AAB66-8AF4-4CB3-B07E-6141B98C1ECE}" presName="hierChild5" presStyleCnt="0"/>
      <dgm:spPr/>
    </dgm:pt>
    <dgm:pt modelId="{7FA0A7FC-9B78-43BD-B7E7-5424114EDE84}" type="pres">
      <dgm:prSet presAssocID="{17E0939E-61F5-4BBA-B2BF-FBF7033A5B7F}" presName="Name37" presStyleLbl="parChTrans1D2" presStyleIdx="1" presStyleCnt="4"/>
      <dgm:spPr/>
      <dgm:t>
        <a:bodyPr/>
        <a:lstStyle/>
        <a:p>
          <a:endParaRPr lang="ru-RU"/>
        </a:p>
      </dgm:t>
    </dgm:pt>
    <dgm:pt modelId="{08522103-8F06-4CC8-B168-36C387DD69E2}" type="pres">
      <dgm:prSet presAssocID="{352951F9-E247-4F85-AC3C-A95F9FEE9F87}" presName="hierRoot2" presStyleCnt="0">
        <dgm:presLayoutVars>
          <dgm:hierBranch val="init"/>
        </dgm:presLayoutVars>
      </dgm:prSet>
      <dgm:spPr/>
    </dgm:pt>
    <dgm:pt modelId="{F919A967-CAF7-4698-9807-47E35D8CC5AD}" type="pres">
      <dgm:prSet presAssocID="{352951F9-E247-4F85-AC3C-A95F9FEE9F87}" presName="rootComposite" presStyleCnt="0"/>
      <dgm:spPr/>
    </dgm:pt>
    <dgm:pt modelId="{EC531B3C-BC92-4C9E-933B-D147C80E06A5}" type="pres">
      <dgm:prSet presAssocID="{352951F9-E247-4F85-AC3C-A95F9FEE9F87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30D45FB-6393-49A5-883F-D9EC7C2FC2AE}" type="pres">
      <dgm:prSet presAssocID="{352951F9-E247-4F85-AC3C-A95F9FEE9F87}" presName="rootConnector" presStyleLbl="node2" presStyleIdx="1" presStyleCnt="3"/>
      <dgm:spPr/>
      <dgm:t>
        <a:bodyPr/>
        <a:lstStyle/>
        <a:p>
          <a:endParaRPr lang="ru-RU"/>
        </a:p>
      </dgm:t>
    </dgm:pt>
    <dgm:pt modelId="{F39844A4-2FDB-4620-A360-E1F71DBB5FCE}" type="pres">
      <dgm:prSet presAssocID="{352951F9-E247-4F85-AC3C-A95F9FEE9F87}" presName="hierChild4" presStyleCnt="0"/>
      <dgm:spPr/>
    </dgm:pt>
    <dgm:pt modelId="{0A7B96EE-BADD-4FC4-8628-F912A640185B}" type="pres">
      <dgm:prSet presAssocID="{352951F9-E247-4F85-AC3C-A95F9FEE9F87}" presName="hierChild5" presStyleCnt="0"/>
      <dgm:spPr/>
    </dgm:pt>
    <dgm:pt modelId="{8F0C6470-8791-4820-A755-23856C85083E}" type="pres">
      <dgm:prSet presAssocID="{C17B0C93-A715-4385-A216-E7085B9AF85E}" presName="Name37" presStyleLbl="parChTrans1D2" presStyleIdx="2" presStyleCnt="4"/>
      <dgm:spPr/>
      <dgm:t>
        <a:bodyPr/>
        <a:lstStyle/>
        <a:p>
          <a:endParaRPr lang="ru-RU"/>
        </a:p>
      </dgm:t>
    </dgm:pt>
    <dgm:pt modelId="{74DD2AE5-8CCC-470B-8C27-C778640277D2}" type="pres">
      <dgm:prSet presAssocID="{E1389ABB-2053-40D3-88DA-A19C3704B26E}" presName="hierRoot2" presStyleCnt="0">
        <dgm:presLayoutVars>
          <dgm:hierBranch val="init"/>
        </dgm:presLayoutVars>
      </dgm:prSet>
      <dgm:spPr/>
    </dgm:pt>
    <dgm:pt modelId="{BE33CD8A-810B-4E6A-A73C-9EC4408D7C83}" type="pres">
      <dgm:prSet presAssocID="{E1389ABB-2053-40D3-88DA-A19C3704B26E}" presName="rootComposite" presStyleCnt="0"/>
      <dgm:spPr/>
    </dgm:pt>
    <dgm:pt modelId="{945B5AE4-1258-476B-8BDE-8D9B9FE82143}" type="pres">
      <dgm:prSet presAssocID="{E1389ABB-2053-40D3-88DA-A19C3704B26E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AFCF161-D19A-4CD6-AA0B-026D4EBB17FD}" type="pres">
      <dgm:prSet presAssocID="{E1389ABB-2053-40D3-88DA-A19C3704B26E}" presName="rootConnector" presStyleLbl="node2" presStyleIdx="2" presStyleCnt="3"/>
      <dgm:spPr/>
      <dgm:t>
        <a:bodyPr/>
        <a:lstStyle/>
        <a:p>
          <a:endParaRPr lang="ru-RU"/>
        </a:p>
      </dgm:t>
    </dgm:pt>
    <dgm:pt modelId="{E031E981-CC66-405A-AFCF-865E37303469}" type="pres">
      <dgm:prSet presAssocID="{E1389ABB-2053-40D3-88DA-A19C3704B26E}" presName="hierChild4" presStyleCnt="0"/>
      <dgm:spPr/>
    </dgm:pt>
    <dgm:pt modelId="{6ED98E13-0CA3-4ED8-86B2-B4F520026BA2}" type="pres">
      <dgm:prSet presAssocID="{E1389ABB-2053-40D3-88DA-A19C3704B26E}" presName="hierChild5" presStyleCnt="0"/>
      <dgm:spPr/>
    </dgm:pt>
    <dgm:pt modelId="{061CFED7-BCFE-4A65-820B-BF1DEAFAC8AB}" type="pres">
      <dgm:prSet presAssocID="{207040ED-7FC6-451B-9252-27094D03FD9F}" presName="hierChild3" presStyleCnt="0"/>
      <dgm:spPr/>
    </dgm:pt>
    <dgm:pt modelId="{2E6344EB-81BA-48F7-8ED2-1E6D0770B0E9}" type="pres">
      <dgm:prSet presAssocID="{72A301BA-581D-4054-9BCF-6549419F4D5D}" presName="Name111" presStyleLbl="parChTrans1D2" presStyleIdx="3" presStyleCnt="4"/>
      <dgm:spPr/>
      <dgm:t>
        <a:bodyPr/>
        <a:lstStyle/>
        <a:p>
          <a:endParaRPr lang="ru-RU"/>
        </a:p>
      </dgm:t>
    </dgm:pt>
    <dgm:pt modelId="{89E00FC2-706F-4D1F-84E8-4A282E4ED1EC}" type="pres">
      <dgm:prSet presAssocID="{6D562431-BC78-410A-89AE-C647DBE89DD1}" presName="hierRoot3" presStyleCnt="0">
        <dgm:presLayoutVars>
          <dgm:hierBranch val="init"/>
        </dgm:presLayoutVars>
      </dgm:prSet>
      <dgm:spPr/>
    </dgm:pt>
    <dgm:pt modelId="{18B5701E-C27B-45B2-A94A-27F844629995}" type="pres">
      <dgm:prSet presAssocID="{6D562431-BC78-410A-89AE-C647DBE89DD1}" presName="rootComposite3" presStyleCnt="0"/>
      <dgm:spPr/>
    </dgm:pt>
    <dgm:pt modelId="{980C917D-402F-4E02-951B-FB6A48203617}" type="pres">
      <dgm:prSet presAssocID="{6D562431-BC78-410A-89AE-C647DBE89DD1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A22A06C-BB2D-4E17-B131-F43D26929C11}" type="pres">
      <dgm:prSet presAssocID="{6D562431-BC78-410A-89AE-C647DBE89DD1}" presName="rootConnector3" presStyleLbl="asst1" presStyleIdx="0" presStyleCnt="1"/>
      <dgm:spPr/>
      <dgm:t>
        <a:bodyPr/>
        <a:lstStyle/>
        <a:p>
          <a:endParaRPr lang="ru-RU"/>
        </a:p>
      </dgm:t>
    </dgm:pt>
    <dgm:pt modelId="{EBBA302B-6523-435E-A40F-311ED5A2CEB5}" type="pres">
      <dgm:prSet presAssocID="{6D562431-BC78-410A-89AE-C647DBE89DD1}" presName="hierChild6" presStyleCnt="0"/>
      <dgm:spPr/>
    </dgm:pt>
    <dgm:pt modelId="{D3F972B7-063E-415D-B64F-74CAB263084F}" type="pres">
      <dgm:prSet presAssocID="{6D562431-BC78-410A-89AE-C647DBE89DD1}" presName="hierChild7" presStyleCnt="0"/>
      <dgm:spPr/>
    </dgm:pt>
  </dgm:ptLst>
  <dgm:cxnLst>
    <dgm:cxn modelId="{C33F2CF7-77B6-4BD3-8890-A886C14BC0DE}" type="presOf" srcId="{207040ED-7FC6-451B-9252-27094D03FD9F}" destId="{35665530-3807-4308-9A51-AFA05347B628}" srcOrd="1" destOrd="0" presId="urn:microsoft.com/office/officeart/2005/8/layout/orgChart1"/>
    <dgm:cxn modelId="{C5D1822A-171B-43BC-977A-6C35000A3864}" type="presOf" srcId="{6D562431-BC78-410A-89AE-C647DBE89DD1}" destId="{980C917D-402F-4E02-951B-FB6A48203617}" srcOrd="0" destOrd="0" presId="urn:microsoft.com/office/officeart/2005/8/layout/orgChart1"/>
    <dgm:cxn modelId="{74A36E8A-B56D-4C87-B3A6-739FD8A9DBE0}" type="presOf" srcId="{352951F9-E247-4F85-AC3C-A95F9FEE9F87}" destId="{830D45FB-6393-49A5-883F-D9EC7C2FC2AE}" srcOrd="1" destOrd="0" presId="urn:microsoft.com/office/officeart/2005/8/layout/orgChart1"/>
    <dgm:cxn modelId="{7284C86D-ACA2-45C1-9560-947115F82906}" type="presOf" srcId="{72A301BA-581D-4054-9BCF-6549419F4D5D}" destId="{2E6344EB-81BA-48F7-8ED2-1E6D0770B0E9}" srcOrd="0" destOrd="0" presId="urn:microsoft.com/office/officeart/2005/8/layout/orgChart1"/>
    <dgm:cxn modelId="{F5A27CED-A565-4388-9304-A102CF69C4EC}" type="presOf" srcId="{E2C8A13A-9CC0-4B6B-8D14-F27DE144308C}" destId="{0F9CFA8A-57E6-41B2-A269-42EA1304AEA0}" srcOrd="0" destOrd="0" presId="urn:microsoft.com/office/officeart/2005/8/layout/orgChart1"/>
    <dgm:cxn modelId="{5292B300-B086-4FB6-81FA-52643CB3A9B8}" srcId="{E9A14D2C-92AE-46C9-95D0-D6A79042675E}" destId="{207040ED-7FC6-451B-9252-27094D03FD9F}" srcOrd="0" destOrd="0" parTransId="{3A3E4543-F2BB-43B7-B542-102CF62F5A5B}" sibTransId="{892D125E-9F28-4437-ADAE-AFA6320A93E7}"/>
    <dgm:cxn modelId="{AB4FAA71-1B73-47CF-9810-18B6BD85866F}" type="presOf" srcId="{C17B0C93-A715-4385-A216-E7085B9AF85E}" destId="{8F0C6470-8791-4820-A755-23856C85083E}" srcOrd="0" destOrd="0" presId="urn:microsoft.com/office/officeart/2005/8/layout/orgChart1"/>
    <dgm:cxn modelId="{5F119F46-332E-4A32-BCAA-F3BAD256A098}" srcId="{207040ED-7FC6-451B-9252-27094D03FD9F}" destId="{352951F9-E247-4F85-AC3C-A95F9FEE9F87}" srcOrd="2" destOrd="0" parTransId="{17E0939E-61F5-4BBA-B2BF-FBF7033A5B7F}" sibTransId="{3F89712D-9A65-44B2-B4BA-79293941E724}"/>
    <dgm:cxn modelId="{380D0B77-B38A-40EE-AAC2-8C8640347705}" type="presOf" srcId="{E1389ABB-2053-40D3-88DA-A19C3704B26E}" destId="{945B5AE4-1258-476B-8BDE-8D9B9FE82143}" srcOrd="0" destOrd="0" presId="urn:microsoft.com/office/officeart/2005/8/layout/orgChart1"/>
    <dgm:cxn modelId="{6AE1FDEB-12C9-4FE7-9022-FB79CCE1ABF6}" type="presOf" srcId="{6D562431-BC78-410A-89AE-C647DBE89DD1}" destId="{2A22A06C-BB2D-4E17-B131-F43D26929C11}" srcOrd="1" destOrd="0" presId="urn:microsoft.com/office/officeart/2005/8/layout/orgChart1"/>
    <dgm:cxn modelId="{233073A9-3CB2-44C7-97B3-12591B7C613D}" type="presOf" srcId="{207040ED-7FC6-451B-9252-27094D03FD9F}" destId="{E156FA20-2290-4BEB-B7DE-F7BB449C311A}" srcOrd="0" destOrd="0" presId="urn:microsoft.com/office/officeart/2005/8/layout/orgChart1"/>
    <dgm:cxn modelId="{7DEAF4CF-E608-479E-B90B-1D60FDE8BAD2}" type="presOf" srcId="{E9A14D2C-92AE-46C9-95D0-D6A79042675E}" destId="{812A37A7-A100-4536-B0B9-A216114C2F5F}" srcOrd="0" destOrd="0" presId="urn:microsoft.com/office/officeart/2005/8/layout/orgChart1"/>
    <dgm:cxn modelId="{8C4AD0A3-1EF6-4694-9D07-66D19E82DA10}" srcId="{207040ED-7FC6-451B-9252-27094D03FD9F}" destId="{6D562431-BC78-410A-89AE-C647DBE89DD1}" srcOrd="0" destOrd="0" parTransId="{72A301BA-581D-4054-9BCF-6549419F4D5D}" sibTransId="{4EAFDD8B-8571-4208-9F41-D5E0B41BC39C}"/>
    <dgm:cxn modelId="{E35BDA67-0E95-4E36-98A9-B8C1A913C4E3}" type="presOf" srcId="{17E0939E-61F5-4BBA-B2BF-FBF7033A5B7F}" destId="{7FA0A7FC-9B78-43BD-B7E7-5424114EDE84}" srcOrd="0" destOrd="0" presId="urn:microsoft.com/office/officeart/2005/8/layout/orgChart1"/>
    <dgm:cxn modelId="{B9794CFB-D215-4D40-84DB-1F3B2E41CEC3}" srcId="{207040ED-7FC6-451B-9252-27094D03FD9F}" destId="{051AAB66-8AF4-4CB3-B07E-6141B98C1ECE}" srcOrd="1" destOrd="0" parTransId="{E2C8A13A-9CC0-4B6B-8D14-F27DE144308C}" sibTransId="{11863DF2-DBFE-47E9-8750-621BDD8B7D26}"/>
    <dgm:cxn modelId="{50C51A1C-BC57-4827-B927-EDC3F0A355A6}" type="presOf" srcId="{051AAB66-8AF4-4CB3-B07E-6141B98C1ECE}" destId="{678C02E8-AB96-4AC1-A06C-4DB2B8889F2D}" srcOrd="0" destOrd="0" presId="urn:microsoft.com/office/officeart/2005/8/layout/orgChart1"/>
    <dgm:cxn modelId="{3CDF6B73-B8AA-47BB-8202-56495980B1DA}" srcId="{207040ED-7FC6-451B-9252-27094D03FD9F}" destId="{E1389ABB-2053-40D3-88DA-A19C3704B26E}" srcOrd="3" destOrd="0" parTransId="{C17B0C93-A715-4385-A216-E7085B9AF85E}" sibTransId="{C4E7636D-4B22-44F2-9BFC-B44BC7758B14}"/>
    <dgm:cxn modelId="{0167D95B-523C-4F94-A164-93EFB7398586}" type="presOf" srcId="{051AAB66-8AF4-4CB3-B07E-6141B98C1ECE}" destId="{07ABE02D-FCE3-4EFA-A0DC-A7207C52591E}" srcOrd="1" destOrd="0" presId="urn:microsoft.com/office/officeart/2005/8/layout/orgChart1"/>
    <dgm:cxn modelId="{A47A5C93-134F-4D5D-8C03-6CB22A929F9D}" type="presOf" srcId="{352951F9-E247-4F85-AC3C-A95F9FEE9F87}" destId="{EC531B3C-BC92-4C9E-933B-D147C80E06A5}" srcOrd="0" destOrd="0" presId="urn:microsoft.com/office/officeart/2005/8/layout/orgChart1"/>
    <dgm:cxn modelId="{61623DBA-F4AA-4E02-8E39-6190A15148E7}" type="presOf" srcId="{E1389ABB-2053-40D3-88DA-A19C3704B26E}" destId="{1AFCF161-D19A-4CD6-AA0B-026D4EBB17FD}" srcOrd="1" destOrd="0" presId="urn:microsoft.com/office/officeart/2005/8/layout/orgChart1"/>
    <dgm:cxn modelId="{6184C2A9-CD0D-4130-9436-CF9A3040B5AB}" type="presParOf" srcId="{812A37A7-A100-4536-B0B9-A216114C2F5F}" destId="{98902BB2-A8A8-43E0-880C-623080E4C83B}" srcOrd="0" destOrd="0" presId="urn:microsoft.com/office/officeart/2005/8/layout/orgChart1"/>
    <dgm:cxn modelId="{76091763-4685-4C3D-BE02-0AF71211EC6C}" type="presParOf" srcId="{98902BB2-A8A8-43E0-880C-623080E4C83B}" destId="{F40C8EEA-D3A0-474F-A5C3-B8B1765C8E44}" srcOrd="0" destOrd="0" presId="urn:microsoft.com/office/officeart/2005/8/layout/orgChart1"/>
    <dgm:cxn modelId="{831C02A4-3B96-4B09-B286-0BAA501165EC}" type="presParOf" srcId="{F40C8EEA-D3A0-474F-A5C3-B8B1765C8E44}" destId="{E156FA20-2290-4BEB-B7DE-F7BB449C311A}" srcOrd="0" destOrd="0" presId="urn:microsoft.com/office/officeart/2005/8/layout/orgChart1"/>
    <dgm:cxn modelId="{09C7E734-AF4B-4470-A84A-5E942DB3112E}" type="presParOf" srcId="{F40C8EEA-D3A0-474F-A5C3-B8B1765C8E44}" destId="{35665530-3807-4308-9A51-AFA05347B628}" srcOrd="1" destOrd="0" presId="urn:microsoft.com/office/officeart/2005/8/layout/orgChart1"/>
    <dgm:cxn modelId="{1B77A67D-1FC5-4719-9BA5-1C616F74429C}" type="presParOf" srcId="{98902BB2-A8A8-43E0-880C-623080E4C83B}" destId="{AE824DF6-E2BB-48BD-A576-09D3BDC6DA42}" srcOrd="1" destOrd="0" presId="urn:microsoft.com/office/officeart/2005/8/layout/orgChart1"/>
    <dgm:cxn modelId="{996A6816-BF67-48A9-BEEF-12B894740CC7}" type="presParOf" srcId="{AE824DF6-E2BB-48BD-A576-09D3BDC6DA42}" destId="{0F9CFA8A-57E6-41B2-A269-42EA1304AEA0}" srcOrd="0" destOrd="0" presId="urn:microsoft.com/office/officeart/2005/8/layout/orgChart1"/>
    <dgm:cxn modelId="{046A6EDA-ED04-4789-BD2B-28287BA510CE}" type="presParOf" srcId="{AE824DF6-E2BB-48BD-A576-09D3BDC6DA42}" destId="{FA98D63C-563F-4BA9-AE50-B03DCC13B040}" srcOrd="1" destOrd="0" presId="urn:microsoft.com/office/officeart/2005/8/layout/orgChart1"/>
    <dgm:cxn modelId="{6E50DF07-2235-439A-8489-BB8A831D95F5}" type="presParOf" srcId="{FA98D63C-563F-4BA9-AE50-B03DCC13B040}" destId="{0E6E149D-9FE0-41C8-87A8-B95BEB1B45DB}" srcOrd="0" destOrd="0" presId="urn:microsoft.com/office/officeart/2005/8/layout/orgChart1"/>
    <dgm:cxn modelId="{D09EBAE8-1AE6-42EB-8129-1CCF59274519}" type="presParOf" srcId="{0E6E149D-9FE0-41C8-87A8-B95BEB1B45DB}" destId="{678C02E8-AB96-4AC1-A06C-4DB2B8889F2D}" srcOrd="0" destOrd="0" presId="urn:microsoft.com/office/officeart/2005/8/layout/orgChart1"/>
    <dgm:cxn modelId="{22953076-2010-4792-92EA-5A52B609FAC8}" type="presParOf" srcId="{0E6E149D-9FE0-41C8-87A8-B95BEB1B45DB}" destId="{07ABE02D-FCE3-4EFA-A0DC-A7207C52591E}" srcOrd="1" destOrd="0" presId="urn:microsoft.com/office/officeart/2005/8/layout/orgChart1"/>
    <dgm:cxn modelId="{0CE530CC-EC38-4D81-BF8F-A725259CCE8D}" type="presParOf" srcId="{FA98D63C-563F-4BA9-AE50-B03DCC13B040}" destId="{49091ABD-A230-4E46-8D4B-407EACBE10CB}" srcOrd="1" destOrd="0" presId="urn:microsoft.com/office/officeart/2005/8/layout/orgChart1"/>
    <dgm:cxn modelId="{050185D9-E7EF-4221-B7B6-232D22CCD190}" type="presParOf" srcId="{FA98D63C-563F-4BA9-AE50-B03DCC13B040}" destId="{0F00D436-7080-4F05-941F-56164AC58AA8}" srcOrd="2" destOrd="0" presId="urn:microsoft.com/office/officeart/2005/8/layout/orgChart1"/>
    <dgm:cxn modelId="{8463FADB-19E0-4537-807D-88E912A219A1}" type="presParOf" srcId="{AE824DF6-E2BB-48BD-A576-09D3BDC6DA42}" destId="{7FA0A7FC-9B78-43BD-B7E7-5424114EDE84}" srcOrd="2" destOrd="0" presId="urn:microsoft.com/office/officeart/2005/8/layout/orgChart1"/>
    <dgm:cxn modelId="{A93488B1-8F16-4435-9202-6FC630FF6E8E}" type="presParOf" srcId="{AE824DF6-E2BB-48BD-A576-09D3BDC6DA42}" destId="{08522103-8F06-4CC8-B168-36C387DD69E2}" srcOrd="3" destOrd="0" presId="urn:microsoft.com/office/officeart/2005/8/layout/orgChart1"/>
    <dgm:cxn modelId="{B63D8889-625C-485B-A73D-36E9F83FB0BC}" type="presParOf" srcId="{08522103-8F06-4CC8-B168-36C387DD69E2}" destId="{F919A967-CAF7-4698-9807-47E35D8CC5AD}" srcOrd="0" destOrd="0" presId="urn:microsoft.com/office/officeart/2005/8/layout/orgChart1"/>
    <dgm:cxn modelId="{E1BD4D38-6DD6-4D7A-B909-FD0BA12EC20F}" type="presParOf" srcId="{F919A967-CAF7-4698-9807-47E35D8CC5AD}" destId="{EC531B3C-BC92-4C9E-933B-D147C80E06A5}" srcOrd="0" destOrd="0" presId="urn:microsoft.com/office/officeart/2005/8/layout/orgChart1"/>
    <dgm:cxn modelId="{4997CCBF-7A5C-453B-8261-B176916827E3}" type="presParOf" srcId="{F919A967-CAF7-4698-9807-47E35D8CC5AD}" destId="{830D45FB-6393-49A5-883F-D9EC7C2FC2AE}" srcOrd="1" destOrd="0" presId="urn:microsoft.com/office/officeart/2005/8/layout/orgChart1"/>
    <dgm:cxn modelId="{148053CA-D8CF-4374-9680-0D754D680A7D}" type="presParOf" srcId="{08522103-8F06-4CC8-B168-36C387DD69E2}" destId="{F39844A4-2FDB-4620-A360-E1F71DBB5FCE}" srcOrd="1" destOrd="0" presId="urn:microsoft.com/office/officeart/2005/8/layout/orgChart1"/>
    <dgm:cxn modelId="{C9687CA9-C7D2-4182-9C6C-6A264EFBC5AF}" type="presParOf" srcId="{08522103-8F06-4CC8-B168-36C387DD69E2}" destId="{0A7B96EE-BADD-4FC4-8628-F912A640185B}" srcOrd="2" destOrd="0" presId="urn:microsoft.com/office/officeart/2005/8/layout/orgChart1"/>
    <dgm:cxn modelId="{6C0268E1-0073-4D20-936E-B7E8799BEED1}" type="presParOf" srcId="{AE824DF6-E2BB-48BD-A576-09D3BDC6DA42}" destId="{8F0C6470-8791-4820-A755-23856C85083E}" srcOrd="4" destOrd="0" presId="urn:microsoft.com/office/officeart/2005/8/layout/orgChart1"/>
    <dgm:cxn modelId="{1BE78ADF-1FBB-4DC4-AA2E-D42FD73A4E59}" type="presParOf" srcId="{AE824DF6-E2BB-48BD-A576-09D3BDC6DA42}" destId="{74DD2AE5-8CCC-470B-8C27-C778640277D2}" srcOrd="5" destOrd="0" presId="urn:microsoft.com/office/officeart/2005/8/layout/orgChart1"/>
    <dgm:cxn modelId="{50F8DFA6-EDBA-4D93-84E8-C053E322BA87}" type="presParOf" srcId="{74DD2AE5-8CCC-470B-8C27-C778640277D2}" destId="{BE33CD8A-810B-4E6A-A73C-9EC4408D7C83}" srcOrd="0" destOrd="0" presId="urn:microsoft.com/office/officeart/2005/8/layout/orgChart1"/>
    <dgm:cxn modelId="{F449A8EB-657C-4BEF-9E49-B463D0F0C2AD}" type="presParOf" srcId="{BE33CD8A-810B-4E6A-A73C-9EC4408D7C83}" destId="{945B5AE4-1258-476B-8BDE-8D9B9FE82143}" srcOrd="0" destOrd="0" presId="urn:microsoft.com/office/officeart/2005/8/layout/orgChart1"/>
    <dgm:cxn modelId="{67C8196B-5408-4DC7-90A4-6D472AC24ACF}" type="presParOf" srcId="{BE33CD8A-810B-4E6A-A73C-9EC4408D7C83}" destId="{1AFCF161-D19A-4CD6-AA0B-026D4EBB17FD}" srcOrd="1" destOrd="0" presId="urn:microsoft.com/office/officeart/2005/8/layout/orgChart1"/>
    <dgm:cxn modelId="{6B7CE2E7-6859-4421-BCF2-65473CCD5CBC}" type="presParOf" srcId="{74DD2AE5-8CCC-470B-8C27-C778640277D2}" destId="{E031E981-CC66-405A-AFCF-865E37303469}" srcOrd="1" destOrd="0" presId="urn:microsoft.com/office/officeart/2005/8/layout/orgChart1"/>
    <dgm:cxn modelId="{49E2B6B1-1AFC-4C4F-A931-AD8F6FF2E6B5}" type="presParOf" srcId="{74DD2AE5-8CCC-470B-8C27-C778640277D2}" destId="{6ED98E13-0CA3-4ED8-86B2-B4F520026BA2}" srcOrd="2" destOrd="0" presId="urn:microsoft.com/office/officeart/2005/8/layout/orgChart1"/>
    <dgm:cxn modelId="{DDBCA529-E78F-4D83-84B2-84E204660E45}" type="presParOf" srcId="{98902BB2-A8A8-43E0-880C-623080E4C83B}" destId="{061CFED7-BCFE-4A65-820B-BF1DEAFAC8AB}" srcOrd="2" destOrd="0" presId="urn:microsoft.com/office/officeart/2005/8/layout/orgChart1"/>
    <dgm:cxn modelId="{0D56A84F-3A75-462F-B5BA-3B6A09EE8C7A}" type="presParOf" srcId="{061CFED7-BCFE-4A65-820B-BF1DEAFAC8AB}" destId="{2E6344EB-81BA-48F7-8ED2-1E6D0770B0E9}" srcOrd="0" destOrd="0" presId="urn:microsoft.com/office/officeart/2005/8/layout/orgChart1"/>
    <dgm:cxn modelId="{444588CA-6C15-4CC2-8BFA-2448B7AC5BE3}" type="presParOf" srcId="{061CFED7-BCFE-4A65-820B-BF1DEAFAC8AB}" destId="{89E00FC2-706F-4D1F-84E8-4A282E4ED1EC}" srcOrd="1" destOrd="0" presId="urn:microsoft.com/office/officeart/2005/8/layout/orgChart1"/>
    <dgm:cxn modelId="{CBF76892-3DDA-43B6-854B-93472288E114}" type="presParOf" srcId="{89E00FC2-706F-4D1F-84E8-4A282E4ED1EC}" destId="{18B5701E-C27B-45B2-A94A-27F844629995}" srcOrd="0" destOrd="0" presId="urn:microsoft.com/office/officeart/2005/8/layout/orgChart1"/>
    <dgm:cxn modelId="{E66AD88A-1012-4384-8EB7-96CE11A22EAA}" type="presParOf" srcId="{18B5701E-C27B-45B2-A94A-27F844629995}" destId="{980C917D-402F-4E02-951B-FB6A48203617}" srcOrd="0" destOrd="0" presId="urn:microsoft.com/office/officeart/2005/8/layout/orgChart1"/>
    <dgm:cxn modelId="{C08F913A-DE55-40EB-92C2-283C38A0342F}" type="presParOf" srcId="{18B5701E-C27B-45B2-A94A-27F844629995}" destId="{2A22A06C-BB2D-4E17-B131-F43D26929C11}" srcOrd="1" destOrd="0" presId="urn:microsoft.com/office/officeart/2005/8/layout/orgChart1"/>
    <dgm:cxn modelId="{44010A96-2EF8-494B-A1F0-48973D84559D}" type="presParOf" srcId="{89E00FC2-706F-4D1F-84E8-4A282E4ED1EC}" destId="{EBBA302B-6523-435E-A40F-311ED5A2CEB5}" srcOrd="1" destOrd="0" presId="urn:microsoft.com/office/officeart/2005/8/layout/orgChart1"/>
    <dgm:cxn modelId="{104EB573-9D0B-4165-A265-183A7B0BF34F}" type="presParOf" srcId="{89E00FC2-706F-4D1F-84E8-4A282E4ED1EC}" destId="{D3F972B7-063E-415D-B64F-74CAB263084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9A14D2C-92AE-46C9-95D0-D6A79042675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207040ED-7FC6-451B-9252-27094D03FD9F}">
      <dgm:prSet phldrT="[Текст]" phldr="1"/>
      <dgm:spPr/>
      <dgm:t>
        <a:bodyPr/>
        <a:lstStyle/>
        <a:p>
          <a:endParaRPr lang="ru-RU" dirty="0"/>
        </a:p>
      </dgm:t>
    </dgm:pt>
    <dgm:pt modelId="{3A3E4543-F2BB-43B7-B542-102CF62F5A5B}" type="parTrans" cxnId="{5292B300-B086-4FB6-81FA-52643CB3A9B8}">
      <dgm:prSet/>
      <dgm:spPr/>
      <dgm:t>
        <a:bodyPr/>
        <a:lstStyle/>
        <a:p>
          <a:endParaRPr lang="ru-RU"/>
        </a:p>
      </dgm:t>
    </dgm:pt>
    <dgm:pt modelId="{892D125E-9F28-4437-ADAE-AFA6320A93E7}" type="sibTrans" cxnId="{5292B300-B086-4FB6-81FA-52643CB3A9B8}">
      <dgm:prSet/>
      <dgm:spPr/>
      <dgm:t>
        <a:bodyPr/>
        <a:lstStyle/>
        <a:p>
          <a:endParaRPr lang="ru-RU"/>
        </a:p>
      </dgm:t>
    </dgm:pt>
    <dgm:pt modelId="{6D562431-BC78-410A-89AE-C647DBE89DD1}" type="asst">
      <dgm:prSet phldrT="[Текст]" phldr="1"/>
      <dgm:spPr/>
      <dgm:t>
        <a:bodyPr/>
        <a:lstStyle/>
        <a:p>
          <a:endParaRPr lang="ru-RU"/>
        </a:p>
      </dgm:t>
    </dgm:pt>
    <dgm:pt modelId="{72A301BA-581D-4054-9BCF-6549419F4D5D}" type="parTrans" cxnId="{8C4AD0A3-1EF6-4694-9D07-66D19E82DA10}">
      <dgm:prSet/>
      <dgm:spPr/>
      <dgm:t>
        <a:bodyPr/>
        <a:lstStyle/>
        <a:p>
          <a:endParaRPr lang="ru-RU"/>
        </a:p>
      </dgm:t>
    </dgm:pt>
    <dgm:pt modelId="{4EAFDD8B-8571-4208-9F41-D5E0B41BC39C}" type="sibTrans" cxnId="{8C4AD0A3-1EF6-4694-9D07-66D19E82DA10}">
      <dgm:prSet/>
      <dgm:spPr/>
      <dgm:t>
        <a:bodyPr/>
        <a:lstStyle/>
        <a:p>
          <a:endParaRPr lang="ru-RU"/>
        </a:p>
      </dgm:t>
    </dgm:pt>
    <dgm:pt modelId="{051AAB66-8AF4-4CB3-B07E-6141B98C1ECE}">
      <dgm:prSet phldrT="[Текст]" phldr="1"/>
      <dgm:spPr/>
      <dgm:t>
        <a:bodyPr/>
        <a:lstStyle/>
        <a:p>
          <a:endParaRPr lang="ru-RU"/>
        </a:p>
      </dgm:t>
    </dgm:pt>
    <dgm:pt modelId="{E2C8A13A-9CC0-4B6B-8D14-F27DE144308C}" type="parTrans" cxnId="{B9794CFB-D215-4D40-84DB-1F3B2E41CEC3}">
      <dgm:prSet/>
      <dgm:spPr/>
      <dgm:t>
        <a:bodyPr/>
        <a:lstStyle/>
        <a:p>
          <a:endParaRPr lang="ru-RU"/>
        </a:p>
      </dgm:t>
    </dgm:pt>
    <dgm:pt modelId="{11863DF2-DBFE-47E9-8750-621BDD8B7D26}" type="sibTrans" cxnId="{B9794CFB-D215-4D40-84DB-1F3B2E41CEC3}">
      <dgm:prSet/>
      <dgm:spPr/>
      <dgm:t>
        <a:bodyPr/>
        <a:lstStyle/>
        <a:p>
          <a:endParaRPr lang="ru-RU"/>
        </a:p>
      </dgm:t>
    </dgm:pt>
    <dgm:pt modelId="{352951F9-E247-4F85-AC3C-A95F9FEE9F87}">
      <dgm:prSet phldrT="[Текст]" phldr="1"/>
      <dgm:spPr/>
      <dgm:t>
        <a:bodyPr/>
        <a:lstStyle/>
        <a:p>
          <a:endParaRPr lang="ru-RU"/>
        </a:p>
      </dgm:t>
    </dgm:pt>
    <dgm:pt modelId="{17E0939E-61F5-4BBA-B2BF-FBF7033A5B7F}" type="parTrans" cxnId="{5F119F46-332E-4A32-BCAA-F3BAD256A098}">
      <dgm:prSet/>
      <dgm:spPr/>
      <dgm:t>
        <a:bodyPr/>
        <a:lstStyle/>
        <a:p>
          <a:endParaRPr lang="ru-RU"/>
        </a:p>
      </dgm:t>
    </dgm:pt>
    <dgm:pt modelId="{3F89712D-9A65-44B2-B4BA-79293941E724}" type="sibTrans" cxnId="{5F119F46-332E-4A32-BCAA-F3BAD256A098}">
      <dgm:prSet/>
      <dgm:spPr/>
      <dgm:t>
        <a:bodyPr/>
        <a:lstStyle/>
        <a:p>
          <a:endParaRPr lang="ru-RU"/>
        </a:p>
      </dgm:t>
    </dgm:pt>
    <dgm:pt modelId="{E1389ABB-2053-40D3-88DA-A19C3704B26E}">
      <dgm:prSet phldrT="[Текст]" phldr="1"/>
      <dgm:spPr/>
      <dgm:t>
        <a:bodyPr/>
        <a:lstStyle/>
        <a:p>
          <a:endParaRPr lang="ru-RU"/>
        </a:p>
      </dgm:t>
    </dgm:pt>
    <dgm:pt modelId="{C17B0C93-A715-4385-A216-E7085B9AF85E}" type="parTrans" cxnId="{3CDF6B73-B8AA-47BB-8202-56495980B1DA}">
      <dgm:prSet/>
      <dgm:spPr/>
      <dgm:t>
        <a:bodyPr/>
        <a:lstStyle/>
        <a:p>
          <a:endParaRPr lang="ru-RU"/>
        </a:p>
      </dgm:t>
    </dgm:pt>
    <dgm:pt modelId="{C4E7636D-4B22-44F2-9BFC-B44BC7758B14}" type="sibTrans" cxnId="{3CDF6B73-B8AA-47BB-8202-56495980B1DA}">
      <dgm:prSet/>
      <dgm:spPr/>
      <dgm:t>
        <a:bodyPr/>
        <a:lstStyle/>
        <a:p>
          <a:endParaRPr lang="ru-RU"/>
        </a:p>
      </dgm:t>
    </dgm:pt>
    <dgm:pt modelId="{812A37A7-A100-4536-B0B9-A216114C2F5F}" type="pres">
      <dgm:prSet presAssocID="{E9A14D2C-92AE-46C9-95D0-D6A79042675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8902BB2-A8A8-43E0-880C-623080E4C83B}" type="pres">
      <dgm:prSet presAssocID="{207040ED-7FC6-451B-9252-27094D03FD9F}" presName="hierRoot1" presStyleCnt="0">
        <dgm:presLayoutVars>
          <dgm:hierBranch val="init"/>
        </dgm:presLayoutVars>
      </dgm:prSet>
      <dgm:spPr/>
    </dgm:pt>
    <dgm:pt modelId="{F40C8EEA-D3A0-474F-A5C3-B8B1765C8E44}" type="pres">
      <dgm:prSet presAssocID="{207040ED-7FC6-451B-9252-27094D03FD9F}" presName="rootComposite1" presStyleCnt="0"/>
      <dgm:spPr/>
    </dgm:pt>
    <dgm:pt modelId="{E156FA20-2290-4BEB-B7DE-F7BB449C311A}" type="pres">
      <dgm:prSet presAssocID="{207040ED-7FC6-451B-9252-27094D03FD9F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5665530-3807-4308-9A51-AFA05347B628}" type="pres">
      <dgm:prSet presAssocID="{207040ED-7FC6-451B-9252-27094D03FD9F}" presName="rootConnector1" presStyleLbl="node1" presStyleIdx="0" presStyleCnt="0"/>
      <dgm:spPr/>
      <dgm:t>
        <a:bodyPr/>
        <a:lstStyle/>
        <a:p>
          <a:endParaRPr lang="ru-RU"/>
        </a:p>
      </dgm:t>
    </dgm:pt>
    <dgm:pt modelId="{AE824DF6-E2BB-48BD-A576-09D3BDC6DA42}" type="pres">
      <dgm:prSet presAssocID="{207040ED-7FC6-451B-9252-27094D03FD9F}" presName="hierChild2" presStyleCnt="0"/>
      <dgm:spPr/>
    </dgm:pt>
    <dgm:pt modelId="{0F9CFA8A-57E6-41B2-A269-42EA1304AEA0}" type="pres">
      <dgm:prSet presAssocID="{E2C8A13A-9CC0-4B6B-8D14-F27DE144308C}" presName="Name37" presStyleLbl="parChTrans1D2" presStyleIdx="0" presStyleCnt="4"/>
      <dgm:spPr/>
      <dgm:t>
        <a:bodyPr/>
        <a:lstStyle/>
        <a:p>
          <a:endParaRPr lang="ru-RU"/>
        </a:p>
      </dgm:t>
    </dgm:pt>
    <dgm:pt modelId="{FA98D63C-563F-4BA9-AE50-B03DCC13B040}" type="pres">
      <dgm:prSet presAssocID="{051AAB66-8AF4-4CB3-B07E-6141B98C1ECE}" presName="hierRoot2" presStyleCnt="0">
        <dgm:presLayoutVars>
          <dgm:hierBranch val="init"/>
        </dgm:presLayoutVars>
      </dgm:prSet>
      <dgm:spPr/>
    </dgm:pt>
    <dgm:pt modelId="{0E6E149D-9FE0-41C8-87A8-B95BEB1B45DB}" type="pres">
      <dgm:prSet presAssocID="{051AAB66-8AF4-4CB3-B07E-6141B98C1ECE}" presName="rootComposite" presStyleCnt="0"/>
      <dgm:spPr/>
    </dgm:pt>
    <dgm:pt modelId="{678C02E8-AB96-4AC1-A06C-4DB2B8889F2D}" type="pres">
      <dgm:prSet presAssocID="{051AAB66-8AF4-4CB3-B07E-6141B98C1ECE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7ABE02D-FCE3-4EFA-A0DC-A7207C52591E}" type="pres">
      <dgm:prSet presAssocID="{051AAB66-8AF4-4CB3-B07E-6141B98C1ECE}" presName="rootConnector" presStyleLbl="node2" presStyleIdx="0" presStyleCnt="3"/>
      <dgm:spPr/>
      <dgm:t>
        <a:bodyPr/>
        <a:lstStyle/>
        <a:p>
          <a:endParaRPr lang="ru-RU"/>
        </a:p>
      </dgm:t>
    </dgm:pt>
    <dgm:pt modelId="{49091ABD-A230-4E46-8D4B-407EACBE10CB}" type="pres">
      <dgm:prSet presAssocID="{051AAB66-8AF4-4CB3-B07E-6141B98C1ECE}" presName="hierChild4" presStyleCnt="0"/>
      <dgm:spPr/>
    </dgm:pt>
    <dgm:pt modelId="{0F00D436-7080-4F05-941F-56164AC58AA8}" type="pres">
      <dgm:prSet presAssocID="{051AAB66-8AF4-4CB3-B07E-6141B98C1ECE}" presName="hierChild5" presStyleCnt="0"/>
      <dgm:spPr/>
    </dgm:pt>
    <dgm:pt modelId="{7FA0A7FC-9B78-43BD-B7E7-5424114EDE84}" type="pres">
      <dgm:prSet presAssocID="{17E0939E-61F5-4BBA-B2BF-FBF7033A5B7F}" presName="Name37" presStyleLbl="parChTrans1D2" presStyleIdx="1" presStyleCnt="4"/>
      <dgm:spPr/>
      <dgm:t>
        <a:bodyPr/>
        <a:lstStyle/>
        <a:p>
          <a:endParaRPr lang="ru-RU"/>
        </a:p>
      </dgm:t>
    </dgm:pt>
    <dgm:pt modelId="{08522103-8F06-4CC8-B168-36C387DD69E2}" type="pres">
      <dgm:prSet presAssocID="{352951F9-E247-4F85-AC3C-A95F9FEE9F87}" presName="hierRoot2" presStyleCnt="0">
        <dgm:presLayoutVars>
          <dgm:hierBranch val="init"/>
        </dgm:presLayoutVars>
      </dgm:prSet>
      <dgm:spPr/>
    </dgm:pt>
    <dgm:pt modelId="{F919A967-CAF7-4698-9807-47E35D8CC5AD}" type="pres">
      <dgm:prSet presAssocID="{352951F9-E247-4F85-AC3C-A95F9FEE9F87}" presName="rootComposite" presStyleCnt="0"/>
      <dgm:spPr/>
    </dgm:pt>
    <dgm:pt modelId="{EC531B3C-BC92-4C9E-933B-D147C80E06A5}" type="pres">
      <dgm:prSet presAssocID="{352951F9-E247-4F85-AC3C-A95F9FEE9F87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30D45FB-6393-49A5-883F-D9EC7C2FC2AE}" type="pres">
      <dgm:prSet presAssocID="{352951F9-E247-4F85-AC3C-A95F9FEE9F87}" presName="rootConnector" presStyleLbl="node2" presStyleIdx="1" presStyleCnt="3"/>
      <dgm:spPr/>
      <dgm:t>
        <a:bodyPr/>
        <a:lstStyle/>
        <a:p>
          <a:endParaRPr lang="ru-RU"/>
        </a:p>
      </dgm:t>
    </dgm:pt>
    <dgm:pt modelId="{F39844A4-2FDB-4620-A360-E1F71DBB5FCE}" type="pres">
      <dgm:prSet presAssocID="{352951F9-E247-4F85-AC3C-A95F9FEE9F87}" presName="hierChild4" presStyleCnt="0"/>
      <dgm:spPr/>
    </dgm:pt>
    <dgm:pt modelId="{0A7B96EE-BADD-4FC4-8628-F912A640185B}" type="pres">
      <dgm:prSet presAssocID="{352951F9-E247-4F85-AC3C-A95F9FEE9F87}" presName="hierChild5" presStyleCnt="0"/>
      <dgm:spPr/>
    </dgm:pt>
    <dgm:pt modelId="{8F0C6470-8791-4820-A755-23856C85083E}" type="pres">
      <dgm:prSet presAssocID="{C17B0C93-A715-4385-A216-E7085B9AF85E}" presName="Name37" presStyleLbl="parChTrans1D2" presStyleIdx="2" presStyleCnt="4"/>
      <dgm:spPr/>
      <dgm:t>
        <a:bodyPr/>
        <a:lstStyle/>
        <a:p>
          <a:endParaRPr lang="ru-RU"/>
        </a:p>
      </dgm:t>
    </dgm:pt>
    <dgm:pt modelId="{74DD2AE5-8CCC-470B-8C27-C778640277D2}" type="pres">
      <dgm:prSet presAssocID="{E1389ABB-2053-40D3-88DA-A19C3704B26E}" presName="hierRoot2" presStyleCnt="0">
        <dgm:presLayoutVars>
          <dgm:hierBranch val="init"/>
        </dgm:presLayoutVars>
      </dgm:prSet>
      <dgm:spPr/>
    </dgm:pt>
    <dgm:pt modelId="{BE33CD8A-810B-4E6A-A73C-9EC4408D7C83}" type="pres">
      <dgm:prSet presAssocID="{E1389ABB-2053-40D3-88DA-A19C3704B26E}" presName="rootComposite" presStyleCnt="0"/>
      <dgm:spPr/>
    </dgm:pt>
    <dgm:pt modelId="{945B5AE4-1258-476B-8BDE-8D9B9FE82143}" type="pres">
      <dgm:prSet presAssocID="{E1389ABB-2053-40D3-88DA-A19C3704B26E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AFCF161-D19A-4CD6-AA0B-026D4EBB17FD}" type="pres">
      <dgm:prSet presAssocID="{E1389ABB-2053-40D3-88DA-A19C3704B26E}" presName="rootConnector" presStyleLbl="node2" presStyleIdx="2" presStyleCnt="3"/>
      <dgm:spPr/>
      <dgm:t>
        <a:bodyPr/>
        <a:lstStyle/>
        <a:p>
          <a:endParaRPr lang="ru-RU"/>
        </a:p>
      </dgm:t>
    </dgm:pt>
    <dgm:pt modelId="{E031E981-CC66-405A-AFCF-865E37303469}" type="pres">
      <dgm:prSet presAssocID="{E1389ABB-2053-40D3-88DA-A19C3704B26E}" presName="hierChild4" presStyleCnt="0"/>
      <dgm:spPr/>
    </dgm:pt>
    <dgm:pt modelId="{6ED98E13-0CA3-4ED8-86B2-B4F520026BA2}" type="pres">
      <dgm:prSet presAssocID="{E1389ABB-2053-40D3-88DA-A19C3704B26E}" presName="hierChild5" presStyleCnt="0"/>
      <dgm:spPr/>
    </dgm:pt>
    <dgm:pt modelId="{061CFED7-BCFE-4A65-820B-BF1DEAFAC8AB}" type="pres">
      <dgm:prSet presAssocID="{207040ED-7FC6-451B-9252-27094D03FD9F}" presName="hierChild3" presStyleCnt="0"/>
      <dgm:spPr/>
    </dgm:pt>
    <dgm:pt modelId="{2E6344EB-81BA-48F7-8ED2-1E6D0770B0E9}" type="pres">
      <dgm:prSet presAssocID="{72A301BA-581D-4054-9BCF-6549419F4D5D}" presName="Name111" presStyleLbl="parChTrans1D2" presStyleIdx="3" presStyleCnt="4"/>
      <dgm:spPr/>
      <dgm:t>
        <a:bodyPr/>
        <a:lstStyle/>
        <a:p>
          <a:endParaRPr lang="ru-RU"/>
        </a:p>
      </dgm:t>
    </dgm:pt>
    <dgm:pt modelId="{89E00FC2-706F-4D1F-84E8-4A282E4ED1EC}" type="pres">
      <dgm:prSet presAssocID="{6D562431-BC78-410A-89AE-C647DBE89DD1}" presName="hierRoot3" presStyleCnt="0">
        <dgm:presLayoutVars>
          <dgm:hierBranch val="init"/>
        </dgm:presLayoutVars>
      </dgm:prSet>
      <dgm:spPr/>
    </dgm:pt>
    <dgm:pt modelId="{18B5701E-C27B-45B2-A94A-27F844629995}" type="pres">
      <dgm:prSet presAssocID="{6D562431-BC78-410A-89AE-C647DBE89DD1}" presName="rootComposite3" presStyleCnt="0"/>
      <dgm:spPr/>
    </dgm:pt>
    <dgm:pt modelId="{980C917D-402F-4E02-951B-FB6A48203617}" type="pres">
      <dgm:prSet presAssocID="{6D562431-BC78-410A-89AE-C647DBE89DD1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A22A06C-BB2D-4E17-B131-F43D26929C11}" type="pres">
      <dgm:prSet presAssocID="{6D562431-BC78-410A-89AE-C647DBE89DD1}" presName="rootConnector3" presStyleLbl="asst1" presStyleIdx="0" presStyleCnt="1"/>
      <dgm:spPr/>
      <dgm:t>
        <a:bodyPr/>
        <a:lstStyle/>
        <a:p>
          <a:endParaRPr lang="ru-RU"/>
        </a:p>
      </dgm:t>
    </dgm:pt>
    <dgm:pt modelId="{EBBA302B-6523-435E-A40F-311ED5A2CEB5}" type="pres">
      <dgm:prSet presAssocID="{6D562431-BC78-410A-89AE-C647DBE89DD1}" presName="hierChild6" presStyleCnt="0"/>
      <dgm:spPr/>
    </dgm:pt>
    <dgm:pt modelId="{D3F972B7-063E-415D-B64F-74CAB263084F}" type="pres">
      <dgm:prSet presAssocID="{6D562431-BC78-410A-89AE-C647DBE89DD1}" presName="hierChild7" presStyleCnt="0"/>
      <dgm:spPr/>
    </dgm:pt>
  </dgm:ptLst>
  <dgm:cxnLst>
    <dgm:cxn modelId="{4DC10EB2-BFA4-445D-91AD-94CD6C736149}" type="presOf" srcId="{207040ED-7FC6-451B-9252-27094D03FD9F}" destId="{35665530-3807-4308-9A51-AFA05347B628}" srcOrd="1" destOrd="0" presId="urn:microsoft.com/office/officeart/2005/8/layout/orgChart1"/>
    <dgm:cxn modelId="{980E88D5-3549-4A2A-8F63-84CA5EC1EFDA}" type="presOf" srcId="{72A301BA-581D-4054-9BCF-6549419F4D5D}" destId="{2E6344EB-81BA-48F7-8ED2-1E6D0770B0E9}" srcOrd="0" destOrd="0" presId="urn:microsoft.com/office/officeart/2005/8/layout/orgChart1"/>
    <dgm:cxn modelId="{3128DD6F-75B9-4490-B8FE-ABEB1660CE47}" type="presOf" srcId="{6D562431-BC78-410A-89AE-C647DBE89DD1}" destId="{980C917D-402F-4E02-951B-FB6A48203617}" srcOrd="0" destOrd="0" presId="urn:microsoft.com/office/officeart/2005/8/layout/orgChart1"/>
    <dgm:cxn modelId="{35E6198F-8819-44E4-8046-B110AE48708D}" type="presOf" srcId="{E2C8A13A-9CC0-4B6B-8D14-F27DE144308C}" destId="{0F9CFA8A-57E6-41B2-A269-42EA1304AEA0}" srcOrd="0" destOrd="0" presId="urn:microsoft.com/office/officeart/2005/8/layout/orgChart1"/>
    <dgm:cxn modelId="{2B644FD4-6FBF-4645-83F6-065D5E4C00C4}" type="presOf" srcId="{E1389ABB-2053-40D3-88DA-A19C3704B26E}" destId="{1AFCF161-D19A-4CD6-AA0B-026D4EBB17FD}" srcOrd="1" destOrd="0" presId="urn:microsoft.com/office/officeart/2005/8/layout/orgChart1"/>
    <dgm:cxn modelId="{ABF98B3A-AF63-4CB2-81F7-2D57E4FC53B5}" type="presOf" srcId="{051AAB66-8AF4-4CB3-B07E-6141B98C1ECE}" destId="{07ABE02D-FCE3-4EFA-A0DC-A7207C52591E}" srcOrd="1" destOrd="0" presId="urn:microsoft.com/office/officeart/2005/8/layout/orgChart1"/>
    <dgm:cxn modelId="{0CB276F7-F748-4094-A3A1-13075BE5095C}" type="presOf" srcId="{E9A14D2C-92AE-46C9-95D0-D6A79042675E}" destId="{812A37A7-A100-4536-B0B9-A216114C2F5F}" srcOrd="0" destOrd="0" presId="urn:microsoft.com/office/officeart/2005/8/layout/orgChart1"/>
    <dgm:cxn modelId="{5292B300-B086-4FB6-81FA-52643CB3A9B8}" srcId="{E9A14D2C-92AE-46C9-95D0-D6A79042675E}" destId="{207040ED-7FC6-451B-9252-27094D03FD9F}" srcOrd="0" destOrd="0" parTransId="{3A3E4543-F2BB-43B7-B542-102CF62F5A5B}" sibTransId="{892D125E-9F28-4437-ADAE-AFA6320A93E7}"/>
    <dgm:cxn modelId="{A4E104BD-91DF-4C6B-A2AD-8CF5F60F5A02}" type="presOf" srcId="{C17B0C93-A715-4385-A216-E7085B9AF85E}" destId="{8F0C6470-8791-4820-A755-23856C85083E}" srcOrd="0" destOrd="0" presId="urn:microsoft.com/office/officeart/2005/8/layout/orgChart1"/>
    <dgm:cxn modelId="{0CC331CA-2266-4919-A3B8-45635C1709EE}" type="presOf" srcId="{207040ED-7FC6-451B-9252-27094D03FD9F}" destId="{E156FA20-2290-4BEB-B7DE-F7BB449C311A}" srcOrd="0" destOrd="0" presId="urn:microsoft.com/office/officeart/2005/8/layout/orgChart1"/>
    <dgm:cxn modelId="{5F119F46-332E-4A32-BCAA-F3BAD256A098}" srcId="{207040ED-7FC6-451B-9252-27094D03FD9F}" destId="{352951F9-E247-4F85-AC3C-A95F9FEE9F87}" srcOrd="2" destOrd="0" parTransId="{17E0939E-61F5-4BBA-B2BF-FBF7033A5B7F}" sibTransId="{3F89712D-9A65-44B2-B4BA-79293941E724}"/>
    <dgm:cxn modelId="{35A59C42-85A3-49CD-B339-9590A734C9D0}" type="presOf" srcId="{6D562431-BC78-410A-89AE-C647DBE89DD1}" destId="{2A22A06C-BB2D-4E17-B131-F43D26929C11}" srcOrd="1" destOrd="0" presId="urn:microsoft.com/office/officeart/2005/8/layout/orgChart1"/>
    <dgm:cxn modelId="{9102890E-49A7-4F32-B2A8-285E9C58714F}" type="presOf" srcId="{352951F9-E247-4F85-AC3C-A95F9FEE9F87}" destId="{EC531B3C-BC92-4C9E-933B-D147C80E06A5}" srcOrd="0" destOrd="0" presId="urn:microsoft.com/office/officeart/2005/8/layout/orgChart1"/>
    <dgm:cxn modelId="{8C4AD0A3-1EF6-4694-9D07-66D19E82DA10}" srcId="{207040ED-7FC6-451B-9252-27094D03FD9F}" destId="{6D562431-BC78-410A-89AE-C647DBE89DD1}" srcOrd="0" destOrd="0" parTransId="{72A301BA-581D-4054-9BCF-6549419F4D5D}" sibTransId="{4EAFDD8B-8571-4208-9F41-D5E0B41BC39C}"/>
    <dgm:cxn modelId="{B9794CFB-D215-4D40-84DB-1F3B2E41CEC3}" srcId="{207040ED-7FC6-451B-9252-27094D03FD9F}" destId="{051AAB66-8AF4-4CB3-B07E-6141B98C1ECE}" srcOrd="1" destOrd="0" parTransId="{E2C8A13A-9CC0-4B6B-8D14-F27DE144308C}" sibTransId="{11863DF2-DBFE-47E9-8750-621BDD8B7D26}"/>
    <dgm:cxn modelId="{3CDF6B73-B8AA-47BB-8202-56495980B1DA}" srcId="{207040ED-7FC6-451B-9252-27094D03FD9F}" destId="{E1389ABB-2053-40D3-88DA-A19C3704B26E}" srcOrd="3" destOrd="0" parTransId="{C17B0C93-A715-4385-A216-E7085B9AF85E}" sibTransId="{C4E7636D-4B22-44F2-9BFC-B44BC7758B14}"/>
    <dgm:cxn modelId="{3E74AC9C-5525-42AE-A4E8-2F47E10291C5}" type="presOf" srcId="{051AAB66-8AF4-4CB3-B07E-6141B98C1ECE}" destId="{678C02E8-AB96-4AC1-A06C-4DB2B8889F2D}" srcOrd="0" destOrd="0" presId="urn:microsoft.com/office/officeart/2005/8/layout/orgChart1"/>
    <dgm:cxn modelId="{E51FA7F2-6331-4F80-9A6F-090416171396}" type="presOf" srcId="{17E0939E-61F5-4BBA-B2BF-FBF7033A5B7F}" destId="{7FA0A7FC-9B78-43BD-B7E7-5424114EDE84}" srcOrd="0" destOrd="0" presId="urn:microsoft.com/office/officeart/2005/8/layout/orgChart1"/>
    <dgm:cxn modelId="{F9B2058C-6D19-48C7-BD53-B0F138D5E150}" type="presOf" srcId="{E1389ABB-2053-40D3-88DA-A19C3704B26E}" destId="{945B5AE4-1258-476B-8BDE-8D9B9FE82143}" srcOrd="0" destOrd="0" presId="urn:microsoft.com/office/officeart/2005/8/layout/orgChart1"/>
    <dgm:cxn modelId="{FAC96122-F724-41D9-A2D4-715C707474E2}" type="presOf" srcId="{352951F9-E247-4F85-AC3C-A95F9FEE9F87}" destId="{830D45FB-6393-49A5-883F-D9EC7C2FC2AE}" srcOrd="1" destOrd="0" presId="urn:microsoft.com/office/officeart/2005/8/layout/orgChart1"/>
    <dgm:cxn modelId="{6A9FD5EE-CA6A-49C1-B159-FE1E79A83756}" type="presParOf" srcId="{812A37A7-A100-4536-B0B9-A216114C2F5F}" destId="{98902BB2-A8A8-43E0-880C-623080E4C83B}" srcOrd="0" destOrd="0" presId="urn:microsoft.com/office/officeart/2005/8/layout/orgChart1"/>
    <dgm:cxn modelId="{4B6457E8-55BB-4942-8EC5-B100F4F50D31}" type="presParOf" srcId="{98902BB2-A8A8-43E0-880C-623080E4C83B}" destId="{F40C8EEA-D3A0-474F-A5C3-B8B1765C8E44}" srcOrd="0" destOrd="0" presId="urn:microsoft.com/office/officeart/2005/8/layout/orgChart1"/>
    <dgm:cxn modelId="{BC23BA9A-9E65-4047-84B3-92534D561637}" type="presParOf" srcId="{F40C8EEA-D3A0-474F-A5C3-B8B1765C8E44}" destId="{E156FA20-2290-4BEB-B7DE-F7BB449C311A}" srcOrd="0" destOrd="0" presId="urn:microsoft.com/office/officeart/2005/8/layout/orgChart1"/>
    <dgm:cxn modelId="{033E10AD-D143-490A-9B3A-87FAC6263FD0}" type="presParOf" srcId="{F40C8EEA-D3A0-474F-A5C3-B8B1765C8E44}" destId="{35665530-3807-4308-9A51-AFA05347B628}" srcOrd="1" destOrd="0" presId="urn:microsoft.com/office/officeart/2005/8/layout/orgChart1"/>
    <dgm:cxn modelId="{D34559BA-6A0A-4869-A362-0B7A5B7FD444}" type="presParOf" srcId="{98902BB2-A8A8-43E0-880C-623080E4C83B}" destId="{AE824DF6-E2BB-48BD-A576-09D3BDC6DA42}" srcOrd="1" destOrd="0" presId="urn:microsoft.com/office/officeart/2005/8/layout/orgChart1"/>
    <dgm:cxn modelId="{E660CDA6-55FD-45D7-91F7-EA83A5C1BAF4}" type="presParOf" srcId="{AE824DF6-E2BB-48BD-A576-09D3BDC6DA42}" destId="{0F9CFA8A-57E6-41B2-A269-42EA1304AEA0}" srcOrd="0" destOrd="0" presId="urn:microsoft.com/office/officeart/2005/8/layout/orgChart1"/>
    <dgm:cxn modelId="{9313E940-2094-47B2-B3AB-65A7B8D31188}" type="presParOf" srcId="{AE824DF6-E2BB-48BD-A576-09D3BDC6DA42}" destId="{FA98D63C-563F-4BA9-AE50-B03DCC13B040}" srcOrd="1" destOrd="0" presId="urn:microsoft.com/office/officeart/2005/8/layout/orgChart1"/>
    <dgm:cxn modelId="{9BFE3CC6-F0AF-4A7D-A55B-87AE1FA160CE}" type="presParOf" srcId="{FA98D63C-563F-4BA9-AE50-B03DCC13B040}" destId="{0E6E149D-9FE0-41C8-87A8-B95BEB1B45DB}" srcOrd="0" destOrd="0" presId="urn:microsoft.com/office/officeart/2005/8/layout/orgChart1"/>
    <dgm:cxn modelId="{764BAEF0-7DE3-43C2-9309-D7B057C2B830}" type="presParOf" srcId="{0E6E149D-9FE0-41C8-87A8-B95BEB1B45DB}" destId="{678C02E8-AB96-4AC1-A06C-4DB2B8889F2D}" srcOrd="0" destOrd="0" presId="urn:microsoft.com/office/officeart/2005/8/layout/orgChart1"/>
    <dgm:cxn modelId="{83F3D7ED-989E-4538-9675-E9B2588038AC}" type="presParOf" srcId="{0E6E149D-9FE0-41C8-87A8-B95BEB1B45DB}" destId="{07ABE02D-FCE3-4EFA-A0DC-A7207C52591E}" srcOrd="1" destOrd="0" presId="urn:microsoft.com/office/officeart/2005/8/layout/orgChart1"/>
    <dgm:cxn modelId="{65349293-AF65-431E-B9AC-CA7360D8E803}" type="presParOf" srcId="{FA98D63C-563F-4BA9-AE50-B03DCC13B040}" destId="{49091ABD-A230-4E46-8D4B-407EACBE10CB}" srcOrd="1" destOrd="0" presId="urn:microsoft.com/office/officeart/2005/8/layout/orgChart1"/>
    <dgm:cxn modelId="{E8DF0741-C880-44D4-9FDF-178E3424E3C1}" type="presParOf" srcId="{FA98D63C-563F-4BA9-AE50-B03DCC13B040}" destId="{0F00D436-7080-4F05-941F-56164AC58AA8}" srcOrd="2" destOrd="0" presId="urn:microsoft.com/office/officeart/2005/8/layout/orgChart1"/>
    <dgm:cxn modelId="{3F1D8025-0A30-4BA2-9E3F-7B7442EDC235}" type="presParOf" srcId="{AE824DF6-E2BB-48BD-A576-09D3BDC6DA42}" destId="{7FA0A7FC-9B78-43BD-B7E7-5424114EDE84}" srcOrd="2" destOrd="0" presId="urn:microsoft.com/office/officeart/2005/8/layout/orgChart1"/>
    <dgm:cxn modelId="{9A353A05-C3CA-4099-9D6A-5E59ACAC6EF9}" type="presParOf" srcId="{AE824DF6-E2BB-48BD-A576-09D3BDC6DA42}" destId="{08522103-8F06-4CC8-B168-36C387DD69E2}" srcOrd="3" destOrd="0" presId="urn:microsoft.com/office/officeart/2005/8/layout/orgChart1"/>
    <dgm:cxn modelId="{8F4DC763-7F1B-49C1-862D-99A845C98E74}" type="presParOf" srcId="{08522103-8F06-4CC8-B168-36C387DD69E2}" destId="{F919A967-CAF7-4698-9807-47E35D8CC5AD}" srcOrd="0" destOrd="0" presId="urn:microsoft.com/office/officeart/2005/8/layout/orgChart1"/>
    <dgm:cxn modelId="{41CF56FF-8C7A-4F52-BE82-91E7C70223EA}" type="presParOf" srcId="{F919A967-CAF7-4698-9807-47E35D8CC5AD}" destId="{EC531B3C-BC92-4C9E-933B-D147C80E06A5}" srcOrd="0" destOrd="0" presId="urn:microsoft.com/office/officeart/2005/8/layout/orgChart1"/>
    <dgm:cxn modelId="{A9C88446-2F83-4EF1-8C25-66929B6EC1AA}" type="presParOf" srcId="{F919A967-CAF7-4698-9807-47E35D8CC5AD}" destId="{830D45FB-6393-49A5-883F-D9EC7C2FC2AE}" srcOrd="1" destOrd="0" presId="urn:microsoft.com/office/officeart/2005/8/layout/orgChart1"/>
    <dgm:cxn modelId="{D59FF6C4-ECB8-425C-AA5C-22CBE677C791}" type="presParOf" srcId="{08522103-8F06-4CC8-B168-36C387DD69E2}" destId="{F39844A4-2FDB-4620-A360-E1F71DBB5FCE}" srcOrd="1" destOrd="0" presId="urn:microsoft.com/office/officeart/2005/8/layout/orgChart1"/>
    <dgm:cxn modelId="{566982DD-6ECF-4AA1-B412-DF3A2D5776B3}" type="presParOf" srcId="{08522103-8F06-4CC8-B168-36C387DD69E2}" destId="{0A7B96EE-BADD-4FC4-8628-F912A640185B}" srcOrd="2" destOrd="0" presId="urn:microsoft.com/office/officeart/2005/8/layout/orgChart1"/>
    <dgm:cxn modelId="{B2212BFB-4B70-4309-B303-C0C63C2795F3}" type="presParOf" srcId="{AE824DF6-E2BB-48BD-A576-09D3BDC6DA42}" destId="{8F0C6470-8791-4820-A755-23856C85083E}" srcOrd="4" destOrd="0" presId="urn:microsoft.com/office/officeart/2005/8/layout/orgChart1"/>
    <dgm:cxn modelId="{3BF0553C-7C40-4C8D-9558-51E7038DF1F4}" type="presParOf" srcId="{AE824DF6-E2BB-48BD-A576-09D3BDC6DA42}" destId="{74DD2AE5-8CCC-470B-8C27-C778640277D2}" srcOrd="5" destOrd="0" presId="urn:microsoft.com/office/officeart/2005/8/layout/orgChart1"/>
    <dgm:cxn modelId="{8D6992F9-9019-41CA-959D-7D68ACBE6D9B}" type="presParOf" srcId="{74DD2AE5-8CCC-470B-8C27-C778640277D2}" destId="{BE33CD8A-810B-4E6A-A73C-9EC4408D7C83}" srcOrd="0" destOrd="0" presId="urn:microsoft.com/office/officeart/2005/8/layout/orgChart1"/>
    <dgm:cxn modelId="{AEEFFA48-B63E-460D-B880-7DE6BEAEECD4}" type="presParOf" srcId="{BE33CD8A-810B-4E6A-A73C-9EC4408D7C83}" destId="{945B5AE4-1258-476B-8BDE-8D9B9FE82143}" srcOrd="0" destOrd="0" presId="urn:microsoft.com/office/officeart/2005/8/layout/orgChart1"/>
    <dgm:cxn modelId="{F200257C-5833-417F-AAB4-36440BF82804}" type="presParOf" srcId="{BE33CD8A-810B-4E6A-A73C-9EC4408D7C83}" destId="{1AFCF161-D19A-4CD6-AA0B-026D4EBB17FD}" srcOrd="1" destOrd="0" presId="urn:microsoft.com/office/officeart/2005/8/layout/orgChart1"/>
    <dgm:cxn modelId="{A627D56B-4748-471E-AE45-7334CF50E3F7}" type="presParOf" srcId="{74DD2AE5-8CCC-470B-8C27-C778640277D2}" destId="{E031E981-CC66-405A-AFCF-865E37303469}" srcOrd="1" destOrd="0" presId="urn:microsoft.com/office/officeart/2005/8/layout/orgChart1"/>
    <dgm:cxn modelId="{DB5D14E5-3A8F-4030-A4DE-871A72A1A924}" type="presParOf" srcId="{74DD2AE5-8CCC-470B-8C27-C778640277D2}" destId="{6ED98E13-0CA3-4ED8-86B2-B4F520026BA2}" srcOrd="2" destOrd="0" presId="urn:microsoft.com/office/officeart/2005/8/layout/orgChart1"/>
    <dgm:cxn modelId="{BBB45F76-E326-42E8-AC12-844C3836B3E1}" type="presParOf" srcId="{98902BB2-A8A8-43E0-880C-623080E4C83B}" destId="{061CFED7-BCFE-4A65-820B-BF1DEAFAC8AB}" srcOrd="2" destOrd="0" presId="urn:microsoft.com/office/officeart/2005/8/layout/orgChart1"/>
    <dgm:cxn modelId="{F37AFDB6-E1DF-4982-A89B-B76DE7284D5D}" type="presParOf" srcId="{061CFED7-BCFE-4A65-820B-BF1DEAFAC8AB}" destId="{2E6344EB-81BA-48F7-8ED2-1E6D0770B0E9}" srcOrd="0" destOrd="0" presId="urn:microsoft.com/office/officeart/2005/8/layout/orgChart1"/>
    <dgm:cxn modelId="{2C607818-6349-428A-9FFA-A0DF85B9CF2E}" type="presParOf" srcId="{061CFED7-BCFE-4A65-820B-BF1DEAFAC8AB}" destId="{89E00FC2-706F-4D1F-84E8-4A282E4ED1EC}" srcOrd="1" destOrd="0" presId="urn:microsoft.com/office/officeart/2005/8/layout/orgChart1"/>
    <dgm:cxn modelId="{EF3A8112-D123-4466-9AF2-98F48E7A3020}" type="presParOf" srcId="{89E00FC2-706F-4D1F-84E8-4A282E4ED1EC}" destId="{18B5701E-C27B-45B2-A94A-27F844629995}" srcOrd="0" destOrd="0" presId="urn:microsoft.com/office/officeart/2005/8/layout/orgChart1"/>
    <dgm:cxn modelId="{73FAE211-B209-47A5-893B-B80775669A41}" type="presParOf" srcId="{18B5701E-C27B-45B2-A94A-27F844629995}" destId="{980C917D-402F-4E02-951B-FB6A48203617}" srcOrd="0" destOrd="0" presId="urn:microsoft.com/office/officeart/2005/8/layout/orgChart1"/>
    <dgm:cxn modelId="{DFB271A9-2CBE-4DC1-8291-9883FA472A1C}" type="presParOf" srcId="{18B5701E-C27B-45B2-A94A-27F844629995}" destId="{2A22A06C-BB2D-4E17-B131-F43D26929C11}" srcOrd="1" destOrd="0" presId="urn:microsoft.com/office/officeart/2005/8/layout/orgChart1"/>
    <dgm:cxn modelId="{D0D7B420-4F41-4FA9-B58B-A3E908490304}" type="presParOf" srcId="{89E00FC2-706F-4D1F-84E8-4A282E4ED1EC}" destId="{EBBA302B-6523-435E-A40F-311ED5A2CEB5}" srcOrd="1" destOrd="0" presId="urn:microsoft.com/office/officeart/2005/8/layout/orgChart1"/>
    <dgm:cxn modelId="{9AC69484-17AD-4091-8496-C95E4EAFFD49}" type="presParOf" srcId="{89E00FC2-706F-4D1F-84E8-4A282E4ED1EC}" destId="{D3F972B7-063E-415D-B64F-74CAB263084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9A14D2C-92AE-46C9-95D0-D6A79042675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207040ED-7FC6-451B-9252-27094D03FD9F}">
      <dgm:prSet phldrT="[Текст]" phldr="1"/>
      <dgm:spPr/>
      <dgm:t>
        <a:bodyPr/>
        <a:lstStyle/>
        <a:p>
          <a:endParaRPr lang="ru-RU" dirty="0"/>
        </a:p>
      </dgm:t>
    </dgm:pt>
    <dgm:pt modelId="{3A3E4543-F2BB-43B7-B542-102CF62F5A5B}" type="parTrans" cxnId="{5292B300-B086-4FB6-81FA-52643CB3A9B8}">
      <dgm:prSet/>
      <dgm:spPr/>
      <dgm:t>
        <a:bodyPr/>
        <a:lstStyle/>
        <a:p>
          <a:endParaRPr lang="ru-RU"/>
        </a:p>
      </dgm:t>
    </dgm:pt>
    <dgm:pt modelId="{892D125E-9F28-4437-ADAE-AFA6320A93E7}" type="sibTrans" cxnId="{5292B300-B086-4FB6-81FA-52643CB3A9B8}">
      <dgm:prSet/>
      <dgm:spPr/>
      <dgm:t>
        <a:bodyPr/>
        <a:lstStyle/>
        <a:p>
          <a:endParaRPr lang="ru-RU"/>
        </a:p>
      </dgm:t>
    </dgm:pt>
    <dgm:pt modelId="{6D562431-BC78-410A-89AE-C647DBE89DD1}" type="asst">
      <dgm:prSet phldrT="[Текст]" phldr="1"/>
      <dgm:spPr/>
      <dgm:t>
        <a:bodyPr/>
        <a:lstStyle/>
        <a:p>
          <a:endParaRPr lang="ru-RU"/>
        </a:p>
      </dgm:t>
    </dgm:pt>
    <dgm:pt modelId="{72A301BA-581D-4054-9BCF-6549419F4D5D}" type="parTrans" cxnId="{8C4AD0A3-1EF6-4694-9D07-66D19E82DA10}">
      <dgm:prSet/>
      <dgm:spPr/>
      <dgm:t>
        <a:bodyPr/>
        <a:lstStyle/>
        <a:p>
          <a:endParaRPr lang="ru-RU"/>
        </a:p>
      </dgm:t>
    </dgm:pt>
    <dgm:pt modelId="{4EAFDD8B-8571-4208-9F41-D5E0B41BC39C}" type="sibTrans" cxnId="{8C4AD0A3-1EF6-4694-9D07-66D19E82DA10}">
      <dgm:prSet/>
      <dgm:spPr/>
      <dgm:t>
        <a:bodyPr/>
        <a:lstStyle/>
        <a:p>
          <a:endParaRPr lang="ru-RU"/>
        </a:p>
      </dgm:t>
    </dgm:pt>
    <dgm:pt modelId="{051AAB66-8AF4-4CB3-B07E-6141B98C1ECE}">
      <dgm:prSet phldrT="[Текст]" phldr="1"/>
      <dgm:spPr/>
      <dgm:t>
        <a:bodyPr/>
        <a:lstStyle/>
        <a:p>
          <a:endParaRPr lang="ru-RU"/>
        </a:p>
      </dgm:t>
    </dgm:pt>
    <dgm:pt modelId="{E2C8A13A-9CC0-4B6B-8D14-F27DE144308C}" type="parTrans" cxnId="{B9794CFB-D215-4D40-84DB-1F3B2E41CEC3}">
      <dgm:prSet/>
      <dgm:spPr/>
      <dgm:t>
        <a:bodyPr/>
        <a:lstStyle/>
        <a:p>
          <a:endParaRPr lang="ru-RU"/>
        </a:p>
      </dgm:t>
    </dgm:pt>
    <dgm:pt modelId="{11863DF2-DBFE-47E9-8750-621BDD8B7D26}" type="sibTrans" cxnId="{B9794CFB-D215-4D40-84DB-1F3B2E41CEC3}">
      <dgm:prSet/>
      <dgm:spPr/>
      <dgm:t>
        <a:bodyPr/>
        <a:lstStyle/>
        <a:p>
          <a:endParaRPr lang="ru-RU"/>
        </a:p>
      </dgm:t>
    </dgm:pt>
    <dgm:pt modelId="{352951F9-E247-4F85-AC3C-A95F9FEE9F87}">
      <dgm:prSet phldrT="[Текст]" phldr="1"/>
      <dgm:spPr/>
      <dgm:t>
        <a:bodyPr/>
        <a:lstStyle/>
        <a:p>
          <a:endParaRPr lang="ru-RU"/>
        </a:p>
      </dgm:t>
    </dgm:pt>
    <dgm:pt modelId="{17E0939E-61F5-4BBA-B2BF-FBF7033A5B7F}" type="parTrans" cxnId="{5F119F46-332E-4A32-BCAA-F3BAD256A098}">
      <dgm:prSet/>
      <dgm:spPr/>
      <dgm:t>
        <a:bodyPr/>
        <a:lstStyle/>
        <a:p>
          <a:endParaRPr lang="ru-RU"/>
        </a:p>
      </dgm:t>
    </dgm:pt>
    <dgm:pt modelId="{3F89712D-9A65-44B2-B4BA-79293941E724}" type="sibTrans" cxnId="{5F119F46-332E-4A32-BCAA-F3BAD256A098}">
      <dgm:prSet/>
      <dgm:spPr/>
      <dgm:t>
        <a:bodyPr/>
        <a:lstStyle/>
        <a:p>
          <a:endParaRPr lang="ru-RU"/>
        </a:p>
      </dgm:t>
    </dgm:pt>
    <dgm:pt modelId="{E1389ABB-2053-40D3-88DA-A19C3704B26E}">
      <dgm:prSet phldrT="[Текст]" phldr="1"/>
      <dgm:spPr/>
      <dgm:t>
        <a:bodyPr/>
        <a:lstStyle/>
        <a:p>
          <a:endParaRPr lang="ru-RU"/>
        </a:p>
      </dgm:t>
    </dgm:pt>
    <dgm:pt modelId="{C17B0C93-A715-4385-A216-E7085B9AF85E}" type="parTrans" cxnId="{3CDF6B73-B8AA-47BB-8202-56495980B1DA}">
      <dgm:prSet/>
      <dgm:spPr/>
      <dgm:t>
        <a:bodyPr/>
        <a:lstStyle/>
        <a:p>
          <a:endParaRPr lang="ru-RU"/>
        </a:p>
      </dgm:t>
    </dgm:pt>
    <dgm:pt modelId="{C4E7636D-4B22-44F2-9BFC-B44BC7758B14}" type="sibTrans" cxnId="{3CDF6B73-B8AA-47BB-8202-56495980B1DA}">
      <dgm:prSet/>
      <dgm:spPr/>
      <dgm:t>
        <a:bodyPr/>
        <a:lstStyle/>
        <a:p>
          <a:endParaRPr lang="ru-RU"/>
        </a:p>
      </dgm:t>
    </dgm:pt>
    <dgm:pt modelId="{812A37A7-A100-4536-B0B9-A216114C2F5F}" type="pres">
      <dgm:prSet presAssocID="{E9A14D2C-92AE-46C9-95D0-D6A79042675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8902BB2-A8A8-43E0-880C-623080E4C83B}" type="pres">
      <dgm:prSet presAssocID="{207040ED-7FC6-451B-9252-27094D03FD9F}" presName="hierRoot1" presStyleCnt="0">
        <dgm:presLayoutVars>
          <dgm:hierBranch val="init"/>
        </dgm:presLayoutVars>
      </dgm:prSet>
      <dgm:spPr/>
    </dgm:pt>
    <dgm:pt modelId="{F40C8EEA-D3A0-474F-A5C3-B8B1765C8E44}" type="pres">
      <dgm:prSet presAssocID="{207040ED-7FC6-451B-9252-27094D03FD9F}" presName="rootComposite1" presStyleCnt="0"/>
      <dgm:spPr/>
    </dgm:pt>
    <dgm:pt modelId="{E156FA20-2290-4BEB-B7DE-F7BB449C311A}" type="pres">
      <dgm:prSet presAssocID="{207040ED-7FC6-451B-9252-27094D03FD9F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5665530-3807-4308-9A51-AFA05347B628}" type="pres">
      <dgm:prSet presAssocID="{207040ED-7FC6-451B-9252-27094D03FD9F}" presName="rootConnector1" presStyleLbl="node1" presStyleIdx="0" presStyleCnt="0"/>
      <dgm:spPr/>
      <dgm:t>
        <a:bodyPr/>
        <a:lstStyle/>
        <a:p>
          <a:endParaRPr lang="ru-RU"/>
        </a:p>
      </dgm:t>
    </dgm:pt>
    <dgm:pt modelId="{AE824DF6-E2BB-48BD-A576-09D3BDC6DA42}" type="pres">
      <dgm:prSet presAssocID="{207040ED-7FC6-451B-9252-27094D03FD9F}" presName="hierChild2" presStyleCnt="0"/>
      <dgm:spPr/>
    </dgm:pt>
    <dgm:pt modelId="{0F9CFA8A-57E6-41B2-A269-42EA1304AEA0}" type="pres">
      <dgm:prSet presAssocID="{E2C8A13A-9CC0-4B6B-8D14-F27DE144308C}" presName="Name37" presStyleLbl="parChTrans1D2" presStyleIdx="0" presStyleCnt="4"/>
      <dgm:spPr/>
      <dgm:t>
        <a:bodyPr/>
        <a:lstStyle/>
        <a:p>
          <a:endParaRPr lang="ru-RU"/>
        </a:p>
      </dgm:t>
    </dgm:pt>
    <dgm:pt modelId="{FA98D63C-563F-4BA9-AE50-B03DCC13B040}" type="pres">
      <dgm:prSet presAssocID="{051AAB66-8AF4-4CB3-B07E-6141B98C1ECE}" presName="hierRoot2" presStyleCnt="0">
        <dgm:presLayoutVars>
          <dgm:hierBranch val="init"/>
        </dgm:presLayoutVars>
      </dgm:prSet>
      <dgm:spPr/>
    </dgm:pt>
    <dgm:pt modelId="{0E6E149D-9FE0-41C8-87A8-B95BEB1B45DB}" type="pres">
      <dgm:prSet presAssocID="{051AAB66-8AF4-4CB3-B07E-6141B98C1ECE}" presName="rootComposite" presStyleCnt="0"/>
      <dgm:spPr/>
    </dgm:pt>
    <dgm:pt modelId="{678C02E8-AB96-4AC1-A06C-4DB2B8889F2D}" type="pres">
      <dgm:prSet presAssocID="{051AAB66-8AF4-4CB3-B07E-6141B98C1ECE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7ABE02D-FCE3-4EFA-A0DC-A7207C52591E}" type="pres">
      <dgm:prSet presAssocID="{051AAB66-8AF4-4CB3-B07E-6141B98C1ECE}" presName="rootConnector" presStyleLbl="node2" presStyleIdx="0" presStyleCnt="3"/>
      <dgm:spPr/>
      <dgm:t>
        <a:bodyPr/>
        <a:lstStyle/>
        <a:p>
          <a:endParaRPr lang="ru-RU"/>
        </a:p>
      </dgm:t>
    </dgm:pt>
    <dgm:pt modelId="{49091ABD-A230-4E46-8D4B-407EACBE10CB}" type="pres">
      <dgm:prSet presAssocID="{051AAB66-8AF4-4CB3-B07E-6141B98C1ECE}" presName="hierChild4" presStyleCnt="0"/>
      <dgm:spPr/>
    </dgm:pt>
    <dgm:pt modelId="{0F00D436-7080-4F05-941F-56164AC58AA8}" type="pres">
      <dgm:prSet presAssocID="{051AAB66-8AF4-4CB3-B07E-6141B98C1ECE}" presName="hierChild5" presStyleCnt="0"/>
      <dgm:spPr/>
    </dgm:pt>
    <dgm:pt modelId="{7FA0A7FC-9B78-43BD-B7E7-5424114EDE84}" type="pres">
      <dgm:prSet presAssocID="{17E0939E-61F5-4BBA-B2BF-FBF7033A5B7F}" presName="Name37" presStyleLbl="parChTrans1D2" presStyleIdx="1" presStyleCnt="4"/>
      <dgm:spPr/>
      <dgm:t>
        <a:bodyPr/>
        <a:lstStyle/>
        <a:p>
          <a:endParaRPr lang="ru-RU"/>
        </a:p>
      </dgm:t>
    </dgm:pt>
    <dgm:pt modelId="{08522103-8F06-4CC8-B168-36C387DD69E2}" type="pres">
      <dgm:prSet presAssocID="{352951F9-E247-4F85-AC3C-A95F9FEE9F87}" presName="hierRoot2" presStyleCnt="0">
        <dgm:presLayoutVars>
          <dgm:hierBranch val="init"/>
        </dgm:presLayoutVars>
      </dgm:prSet>
      <dgm:spPr/>
    </dgm:pt>
    <dgm:pt modelId="{F919A967-CAF7-4698-9807-47E35D8CC5AD}" type="pres">
      <dgm:prSet presAssocID="{352951F9-E247-4F85-AC3C-A95F9FEE9F87}" presName="rootComposite" presStyleCnt="0"/>
      <dgm:spPr/>
    </dgm:pt>
    <dgm:pt modelId="{EC531B3C-BC92-4C9E-933B-D147C80E06A5}" type="pres">
      <dgm:prSet presAssocID="{352951F9-E247-4F85-AC3C-A95F9FEE9F87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30D45FB-6393-49A5-883F-D9EC7C2FC2AE}" type="pres">
      <dgm:prSet presAssocID="{352951F9-E247-4F85-AC3C-A95F9FEE9F87}" presName="rootConnector" presStyleLbl="node2" presStyleIdx="1" presStyleCnt="3"/>
      <dgm:spPr/>
      <dgm:t>
        <a:bodyPr/>
        <a:lstStyle/>
        <a:p>
          <a:endParaRPr lang="ru-RU"/>
        </a:p>
      </dgm:t>
    </dgm:pt>
    <dgm:pt modelId="{F39844A4-2FDB-4620-A360-E1F71DBB5FCE}" type="pres">
      <dgm:prSet presAssocID="{352951F9-E247-4F85-AC3C-A95F9FEE9F87}" presName="hierChild4" presStyleCnt="0"/>
      <dgm:spPr/>
    </dgm:pt>
    <dgm:pt modelId="{0A7B96EE-BADD-4FC4-8628-F912A640185B}" type="pres">
      <dgm:prSet presAssocID="{352951F9-E247-4F85-AC3C-A95F9FEE9F87}" presName="hierChild5" presStyleCnt="0"/>
      <dgm:spPr/>
    </dgm:pt>
    <dgm:pt modelId="{8F0C6470-8791-4820-A755-23856C85083E}" type="pres">
      <dgm:prSet presAssocID="{C17B0C93-A715-4385-A216-E7085B9AF85E}" presName="Name37" presStyleLbl="parChTrans1D2" presStyleIdx="2" presStyleCnt="4"/>
      <dgm:spPr/>
      <dgm:t>
        <a:bodyPr/>
        <a:lstStyle/>
        <a:p>
          <a:endParaRPr lang="ru-RU"/>
        </a:p>
      </dgm:t>
    </dgm:pt>
    <dgm:pt modelId="{74DD2AE5-8CCC-470B-8C27-C778640277D2}" type="pres">
      <dgm:prSet presAssocID="{E1389ABB-2053-40D3-88DA-A19C3704B26E}" presName="hierRoot2" presStyleCnt="0">
        <dgm:presLayoutVars>
          <dgm:hierBranch val="init"/>
        </dgm:presLayoutVars>
      </dgm:prSet>
      <dgm:spPr/>
    </dgm:pt>
    <dgm:pt modelId="{BE33CD8A-810B-4E6A-A73C-9EC4408D7C83}" type="pres">
      <dgm:prSet presAssocID="{E1389ABB-2053-40D3-88DA-A19C3704B26E}" presName="rootComposite" presStyleCnt="0"/>
      <dgm:spPr/>
    </dgm:pt>
    <dgm:pt modelId="{945B5AE4-1258-476B-8BDE-8D9B9FE82143}" type="pres">
      <dgm:prSet presAssocID="{E1389ABB-2053-40D3-88DA-A19C3704B26E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AFCF161-D19A-4CD6-AA0B-026D4EBB17FD}" type="pres">
      <dgm:prSet presAssocID="{E1389ABB-2053-40D3-88DA-A19C3704B26E}" presName="rootConnector" presStyleLbl="node2" presStyleIdx="2" presStyleCnt="3"/>
      <dgm:spPr/>
      <dgm:t>
        <a:bodyPr/>
        <a:lstStyle/>
        <a:p>
          <a:endParaRPr lang="ru-RU"/>
        </a:p>
      </dgm:t>
    </dgm:pt>
    <dgm:pt modelId="{E031E981-CC66-405A-AFCF-865E37303469}" type="pres">
      <dgm:prSet presAssocID="{E1389ABB-2053-40D3-88DA-A19C3704B26E}" presName="hierChild4" presStyleCnt="0"/>
      <dgm:spPr/>
    </dgm:pt>
    <dgm:pt modelId="{6ED98E13-0CA3-4ED8-86B2-B4F520026BA2}" type="pres">
      <dgm:prSet presAssocID="{E1389ABB-2053-40D3-88DA-A19C3704B26E}" presName="hierChild5" presStyleCnt="0"/>
      <dgm:spPr/>
    </dgm:pt>
    <dgm:pt modelId="{061CFED7-BCFE-4A65-820B-BF1DEAFAC8AB}" type="pres">
      <dgm:prSet presAssocID="{207040ED-7FC6-451B-9252-27094D03FD9F}" presName="hierChild3" presStyleCnt="0"/>
      <dgm:spPr/>
    </dgm:pt>
    <dgm:pt modelId="{2E6344EB-81BA-48F7-8ED2-1E6D0770B0E9}" type="pres">
      <dgm:prSet presAssocID="{72A301BA-581D-4054-9BCF-6549419F4D5D}" presName="Name111" presStyleLbl="parChTrans1D2" presStyleIdx="3" presStyleCnt="4"/>
      <dgm:spPr/>
      <dgm:t>
        <a:bodyPr/>
        <a:lstStyle/>
        <a:p>
          <a:endParaRPr lang="ru-RU"/>
        </a:p>
      </dgm:t>
    </dgm:pt>
    <dgm:pt modelId="{89E00FC2-706F-4D1F-84E8-4A282E4ED1EC}" type="pres">
      <dgm:prSet presAssocID="{6D562431-BC78-410A-89AE-C647DBE89DD1}" presName="hierRoot3" presStyleCnt="0">
        <dgm:presLayoutVars>
          <dgm:hierBranch val="init"/>
        </dgm:presLayoutVars>
      </dgm:prSet>
      <dgm:spPr/>
    </dgm:pt>
    <dgm:pt modelId="{18B5701E-C27B-45B2-A94A-27F844629995}" type="pres">
      <dgm:prSet presAssocID="{6D562431-BC78-410A-89AE-C647DBE89DD1}" presName="rootComposite3" presStyleCnt="0"/>
      <dgm:spPr/>
    </dgm:pt>
    <dgm:pt modelId="{980C917D-402F-4E02-951B-FB6A48203617}" type="pres">
      <dgm:prSet presAssocID="{6D562431-BC78-410A-89AE-C647DBE89DD1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A22A06C-BB2D-4E17-B131-F43D26929C11}" type="pres">
      <dgm:prSet presAssocID="{6D562431-BC78-410A-89AE-C647DBE89DD1}" presName="rootConnector3" presStyleLbl="asst1" presStyleIdx="0" presStyleCnt="1"/>
      <dgm:spPr/>
      <dgm:t>
        <a:bodyPr/>
        <a:lstStyle/>
        <a:p>
          <a:endParaRPr lang="ru-RU"/>
        </a:p>
      </dgm:t>
    </dgm:pt>
    <dgm:pt modelId="{EBBA302B-6523-435E-A40F-311ED5A2CEB5}" type="pres">
      <dgm:prSet presAssocID="{6D562431-BC78-410A-89AE-C647DBE89DD1}" presName="hierChild6" presStyleCnt="0"/>
      <dgm:spPr/>
    </dgm:pt>
    <dgm:pt modelId="{D3F972B7-063E-415D-B64F-74CAB263084F}" type="pres">
      <dgm:prSet presAssocID="{6D562431-BC78-410A-89AE-C647DBE89DD1}" presName="hierChild7" presStyleCnt="0"/>
      <dgm:spPr/>
    </dgm:pt>
  </dgm:ptLst>
  <dgm:cxnLst>
    <dgm:cxn modelId="{5DB0BF41-0B7F-41C7-9355-BCA4EA99D24C}" type="presOf" srcId="{C17B0C93-A715-4385-A216-E7085B9AF85E}" destId="{8F0C6470-8791-4820-A755-23856C85083E}" srcOrd="0" destOrd="0" presId="urn:microsoft.com/office/officeart/2005/8/layout/orgChart1"/>
    <dgm:cxn modelId="{DA48EFE1-56EB-499F-8772-FC0CE1655DFA}" type="presOf" srcId="{72A301BA-581D-4054-9BCF-6549419F4D5D}" destId="{2E6344EB-81BA-48F7-8ED2-1E6D0770B0E9}" srcOrd="0" destOrd="0" presId="urn:microsoft.com/office/officeart/2005/8/layout/orgChart1"/>
    <dgm:cxn modelId="{6B1E1EE5-3D0A-4766-9D60-59A004E75D50}" type="presOf" srcId="{E1389ABB-2053-40D3-88DA-A19C3704B26E}" destId="{1AFCF161-D19A-4CD6-AA0B-026D4EBB17FD}" srcOrd="1" destOrd="0" presId="urn:microsoft.com/office/officeart/2005/8/layout/orgChart1"/>
    <dgm:cxn modelId="{0EBED5BA-B879-4DBE-843E-61C2BC5607DC}" type="presOf" srcId="{E9A14D2C-92AE-46C9-95D0-D6A79042675E}" destId="{812A37A7-A100-4536-B0B9-A216114C2F5F}" srcOrd="0" destOrd="0" presId="urn:microsoft.com/office/officeart/2005/8/layout/orgChart1"/>
    <dgm:cxn modelId="{BEE01CB5-8E11-4B8A-9D30-FAB74FD51129}" type="presOf" srcId="{051AAB66-8AF4-4CB3-B07E-6141B98C1ECE}" destId="{07ABE02D-FCE3-4EFA-A0DC-A7207C52591E}" srcOrd="1" destOrd="0" presId="urn:microsoft.com/office/officeart/2005/8/layout/orgChart1"/>
    <dgm:cxn modelId="{F4551FB6-8842-4ABD-8D31-CEBA8DCC8C79}" type="presOf" srcId="{352951F9-E247-4F85-AC3C-A95F9FEE9F87}" destId="{EC531B3C-BC92-4C9E-933B-D147C80E06A5}" srcOrd="0" destOrd="0" presId="urn:microsoft.com/office/officeart/2005/8/layout/orgChart1"/>
    <dgm:cxn modelId="{C8E25E66-F9CE-46AA-94C9-98C73E3F68FA}" type="presOf" srcId="{6D562431-BC78-410A-89AE-C647DBE89DD1}" destId="{980C917D-402F-4E02-951B-FB6A48203617}" srcOrd="0" destOrd="0" presId="urn:microsoft.com/office/officeart/2005/8/layout/orgChart1"/>
    <dgm:cxn modelId="{D3117F1D-C246-4E1F-BADE-D9E7D5C50F08}" type="presOf" srcId="{6D562431-BC78-410A-89AE-C647DBE89DD1}" destId="{2A22A06C-BB2D-4E17-B131-F43D26929C11}" srcOrd="1" destOrd="0" presId="urn:microsoft.com/office/officeart/2005/8/layout/orgChart1"/>
    <dgm:cxn modelId="{F8E3FF3C-D161-48E2-8B74-4D1025ABB4C6}" type="presOf" srcId="{E2C8A13A-9CC0-4B6B-8D14-F27DE144308C}" destId="{0F9CFA8A-57E6-41B2-A269-42EA1304AEA0}" srcOrd="0" destOrd="0" presId="urn:microsoft.com/office/officeart/2005/8/layout/orgChart1"/>
    <dgm:cxn modelId="{52D7320A-CBE2-47C4-99C7-164F665C9516}" type="presOf" srcId="{17E0939E-61F5-4BBA-B2BF-FBF7033A5B7F}" destId="{7FA0A7FC-9B78-43BD-B7E7-5424114EDE84}" srcOrd="0" destOrd="0" presId="urn:microsoft.com/office/officeart/2005/8/layout/orgChart1"/>
    <dgm:cxn modelId="{DB83EED0-F90D-4FAE-91AA-C7ED3590371D}" type="presOf" srcId="{207040ED-7FC6-451B-9252-27094D03FD9F}" destId="{E156FA20-2290-4BEB-B7DE-F7BB449C311A}" srcOrd="0" destOrd="0" presId="urn:microsoft.com/office/officeart/2005/8/layout/orgChart1"/>
    <dgm:cxn modelId="{5292B300-B086-4FB6-81FA-52643CB3A9B8}" srcId="{E9A14D2C-92AE-46C9-95D0-D6A79042675E}" destId="{207040ED-7FC6-451B-9252-27094D03FD9F}" srcOrd="0" destOrd="0" parTransId="{3A3E4543-F2BB-43B7-B542-102CF62F5A5B}" sibTransId="{892D125E-9F28-4437-ADAE-AFA6320A93E7}"/>
    <dgm:cxn modelId="{523F67FC-6A7A-42B2-ABDB-4D5D26F9FD6A}" type="presOf" srcId="{E1389ABB-2053-40D3-88DA-A19C3704B26E}" destId="{945B5AE4-1258-476B-8BDE-8D9B9FE82143}" srcOrd="0" destOrd="0" presId="urn:microsoft.com/office/officeart/2005/8/layout/orgChart1"/>
    <dgm:cxn modelId="{5F119F46-332E-4A32-BCAA-F3BAD256A098}" srcId="{207040ED-7FC6-451B-9252-27094D03FD9F}" destId="{352951F9-E247-4F85-AC3C-A95F9FEE9F87}" srcOrd="2" destOrd="0" parTransId="{17E0939E-61F5-4BBA-B2BF-FBF7033A5B7F}" sibTransId="{3F89712D-9A65-44B2-B4BA-79293941E724}"/>
    <dgm:cxn modelId="{8FADB39A-6048-4A74-8032-5584D8A09C83}" type="presOf" srcId="{051AAB66-8AF4-4CB3-B07E-6141B98C1ECE}" destId="{678C02E8-AB96-4AC1-A06C-4DB2B8889F2D}" srcOrd="0" destOrd="0" presId="urn:microsoft.com/office/officeart/2005/8/layout/orgChart1"/>
    <dgm:cxn modelId="{13E8BBE1-3707-4559-BAC9-2E87F3E3578F}" type="presOf" srcId="{207040ED-7FC6-451B-9252-27094D03FD9F}" destId="{35665530-3807-4308-9A51-AFA05347B628}" srcOrd="1" destOrd="0" presId="urn:microsoft.com/office/officeart/2005/8/layout/orgChart1"/>
    <dgm:cxn modelId="{8C4AD0A3-1EF6-4694-9D07-66D19E82DA10}" srcId="{207040ED-7FC6-451B-9252-27094D03FD9F}" destId="{6D562431-BC78-410A-89AE-C647DBE89DD1}" srcOrd="0" destOrd="0" parTransId="{72A301BA-581D-4054-9BCF-6549419F4D5D}" sibTransId="{4EAFDD8B-8571-4208-9F41-D5E0B41BC39C}"/>
    <dgm:cxn modelId="{B9794CFB-D215-4D40-84DB-1F3B2E41CEC3}" srcId="{207040ED-7FC6-451B-9252-27094D03FD9F}" destId="{051AAB66-8AF4-4CB3-B07E-6141B98C1ECE}" srcOrd="1" destOrd="0" parTransId="{E2C8A13A-9CC0-4B6B-8D14-F27DE144308C}" sibTransId="{11863DF2-DBFE-47E9-8750-621BDD8B7D26}"/>
    <dgm:cxn modelId="{3CDF6B73-B8AA-47BB-8202-56495980B1DA}" srcId="{207040ED-7FC6-451B-9252-27094D03FD9F}" destId="{E1389ABB-2053-40D3-88DA-A19C3704B26E}" srcOrd="3" destOrd="0" parTransId="{C17B0C93-A715-4385-A216-E7085B9AF85E}" sibTransId="{C4E7636D-4B22-44F2-9BFC-B44BC7758B14}"/>
    <dgm:cxn modelId="{501C4A2B-84C9-4A72-BE3B-AACCC5D3E3C2}" type="presOf" srcId="{352951F9-E247-4F85-AC3C-A95F9FEE9F87}" destId="{830D45FB-6393-49A5-883F-D9EC7C2FC2AE}" srcOrd="1" destOrd="0" presId="urn:microsoft.com/office/officeart/2005/8/layout/orgChart1"/>
    <dgm:cxn modelId="{1C558DBD-4F9A-4F9A-8851-7EBC367061C6}" type="presParOf" srcId="{812A37A7-A100-4536-B0B9-A216114C2F5F}" destId="{98902BB2-A8A8-43E0-880C-623080E4C83B}" srcOrd="0" destOrd="0" presId="urn:microsoft.com/office/officeart/2005/8/layout/orgChart1"/>
    <dgm:cxn modelId="{C5F08A17-3517-4CA9-A80E-734AF1EFA2AC}" type="presParOf" srcId="{98902BB2-A8A8-43E0-880C-623080E4C83B}" destId="{F40C8EEA-D3A0-474F-A5C3-B8B1765C8E44}" srcOrd="0" destOrd="0" presId="urn:microsoft.com/office/officeart/2005/8/layout/orgChart1"/>
    <dgm:cxn modelId="{94E8F739-DAB8-4BDD-9F87-465E57264458}" type="presParOf" srcId="{F40C8EEA-D3A0-474F-A5C3-B8B1765C8E44}" destId="{E156FA20-2290-4BEB-B7DE-F7BB449C311A}" srcOrd="0" destOrd="0" presId="urn:microsoft.com/office/officeart/2005/8/layout/orgChart1"/>
    <dgm:cxn modelId="{7DF26EFE-7F44-4A2C-880D-31B21266E4F6}" type="presParOf" srcId="{F40C8EEA-D3A0-474F-A5C3-B8B1765C8E44}" destId="{35665530-3807-4308-9A51-AFA05347B628}" srcOrd="1" destOrd="0" presId="urn:microsoft.com/office/officeart/2005/8/layout/orgChart1"/>
    <dgm:cxn modelId="{32BAA8B4-FCB6-4BCC-998D-CD10DA451090}" type="presParOf" srcId="{98902BB2-A8A8-43E0-880C-623080E4C83B}" destId="{AE824DF6-E2BB-48BD-A576-09D3BDC6DA42}" srcOrd="1" destOrd="0" presId="urn:microsoft.com/office/officeart/2005/8/layout/orgChart1"/>
    <dgm:cxn modelId="{A0990005-E9D4-4A69-9DBA-C862FA75E371}" type="presParOf" srcId="{AE824DF6-E2BB-48BD-A576-09D3BDC6DA42}" destId="{0F9CFA8A-57E6-41B2-A269-42EA1304AEA0}" srcOrd="0" destOrd="0" presId="urn:microsoft.com/office/officeart/2005/8/layout/orgChart1"/>
    <dgm:cxn modelId="{9D555389-6F39-4393-8CEE-DF23F22B4119}" type="presParOf" srcId="{AE824DF6-E2BB-48BD-A576-09D3BDC6DA42}" destId="{FA98D63C-563F-4BA9-AE50-B03DCC13B040}" srcOrd="1" destOrd="0" presId="urn:microsoft.com/office/officeart/2005/8/layout/orgChart1"/>
    <dgm:cxn modelId="{9837FB36-1C19-412A-9F0A-978548E9C46D}" type="presParOf" srcId="{FA98D63C-563F-4BA9-AE50-B03DCC13B040}" destId="{0E6E149D-9FE0-41C8-87A8-B95BEB1B45DB}" srcOrd="0" destOrd="0" presId="urn:microsoft.com/office/officeart/2005/8/layout/orgChart1"/>
    <dgm:cxn modelId="{AD4AF692-294D-47C7-89D3-74F60CAF305F}" type="presParOf" srcId="{0E6E149D-9FE0-41C8-87A8-B95BEB1B45DB}" destId="{678C02E8-AB96-4AC1-A06C-4DB2B8889F2D}" srcOrd="0" destOrd="0" presId="urn:microsoft.com/office/officeart/2005/8/layout/orgChart1"/>
    <dgm:cxn modelId="{A456B5EA-5FFE-4180-821F-F3F690F123B8}" type="presParOf" srcId="{0E6E149D-9FE0-41C8-87A8-B95BEB1B45DB}" destId="{07ABE02D-FCE3-4EFA-A0DC-A7207C52591E}" srcOrd="1" destOrd="0" presId="urn:microsoft.com/office/officeart/2005/8/layout/orgChart1"/>
    <dgm:cxn modelId="{6A249411-C48C-4170-AB37-D805E6822BF3}" type="presParOf" srcId="{FA98D63C-563F-4BA9-AE50-B03DCC13B040}" destId="{49091ABD-A230-4E46-8D4B-407EACBE10CB}" srcOrd="1" destOrd="0" presId="urn:microsoft.com/office/officeart/2005/8/layout/orgChart1"/>
    <dgm:cxn modelId="{78DB90BC-ADA4-40B4-A646-399D52C6C03C}" type="presParOf" srcId="{FA98D63C-563F-4BA9-AE50-B03DCC13B040}" destId="{0F00D436-7080-4F05-941F-56164AC58AA8}" srcOrd="2" destOrd="0" presId="urn:microsoft.com/office/officeart/2005/8/layout/orgChart1"/>
    <dgm:cxn modelId="{93E6517E-1CC5-4F9B-A587-9277546421A1}" type="presParOf" srcId="{AE824DF6-E2BB-48BD-A576-09D3BDC6DA42}" destId="{7FA0A7FC-9B78-43BD-B7E7-5424114EDE84}" srcOrd="2" destOrd="0" presId="urn:microsoft.com/office/officeart/2005/8/layout/orgChart1"/>
    <dgm:cxn modelId="{78B32F39-20B4-49E0-9BAF-492FF1EC9EC8}" type="presParOf" srcId="{AE824DF6-E2BB-48BD-A576-09D3BDC6DA42}" destId="{08522103-8F06-4CC8-B168-36C387DD69E2}" srcOrd="3" destOrd="0" presId="urn:microsoft.com/office/officeart/2005/8/layout/orgChart1"/>
    <dgm:cxn modelId="{7A2628A8-9ABB-404E-ACD7-D895BA16C2B9}" type="presParOf" srcId="{08522103-8F06-4CC8-B168-36C387DD69E2}" destId="{F919A967-CAF7-4698-9807-47E35D8CC5AD}" srcOrd="0" destOrd="0" presId="urn:microsoft.com/office/officeart/2005/8/layout/orgChart1"/>
    <dgm:cxn modelId="{D75351C7-A069-4A62-AB6F-02BE7E496D04}" type="presParOf" srcId="{F919A967-CAF7-4698-9807-47E35D8CC5AD}" destId="{EC531B3C-BC92-4C9E-933B-D147C80E06A5}" srcOrd="0" destOrd="0" presId="urn:microsoft.com/office/officeart/2005/8/layout/orgChart1"/>
    <dgm:cxn modelId="{A97386A2-AD1C-445F-84EC-ACC76AD9CF6E}" type="presParOf" srcId="{F919A967-CAF7-4698-9807-47E35D8CC5AD}" destId="{830D45FB-6393-49A5-883F-D9EC7C2FC2AE}" srcOrd="1" destOrd="0" presId="urn:microsoft.com/office/officeart/2005/8/layout/orgChart1"/>
    <dgm:cxn modelId="{75E02083-4FB7-45AA-AB39-2D218421BF54}" type="presParOf" srcId="{08522103-8F06-4CC8-B168-36C387DD69E2}" destId="{F39844A4-2FDB-4620-A360-E1F71DBB5FCE}" srcOrd="1" destOrd="0" presId="urn:microsoft.com/office/officeart/2005/8/layout/orgChart1"/>
    <dgm:cxn modelId="{17E81F8F-3E27-4301-AE2C-F62EE6207A4D}" type="presParOf" srcId="{08522103-8F06-4CC8-B168-36C387DD69E2}" destId="{0A7B96EE-BADD-4FC4-8628-F912A640185B}" srcOrd="2" destOrd="0" presId="urn:microsoft.com/office/officeart/2005/8/layout/orgChart1"/>
    <dgm:cxn modelId="{FDE7EC5F-FE05-4A2D-8A95-A748D77C0B1D}" type="presParOf" srcId="{AE824DF6-E2BB-48BD-A576-09D3BDC6DA42}" destId="{8F0C6470-8791-4820-A755-23856C85083E}" srcOrd="4" destOrd="0" presId="urn:microsoft.com/office/officeart/2005/8/layout/orgChart1"/>
    <dgm:cxn modelId="{329BA069-19F7-40AD-AF23-FB56D1CA8B50}" type="presParOf" srcId="{AE824DF6-E2BB-48BD-A576-09D3BDC6DA42}" destId="{74DD2AE5-8CCC-470B-8C27-C778640277D2}" srcOrd="5" destOrd="0" presId="urn:microsoft.com/office/officeart/2005/8/layout/orgChart1"/>
    <dgm:cxn modelId="{9B44C825-975D-4E92-B7A7-AD0C1289C8B9}" type="presParOf" srcId="{74DD2AE5-8CCC-470B-8C27-C778640277D2}" destId="{BE33CD8A-810B-4E6A-A73C-9EC4408D7C83}" srcOrd="0" destOrd="0" presId="urn:microsoft.com/office/officeart/2005/8/layout/orgChart1"/>
    <dgm:cxn modelId="{53676F0A-6D04-4F67-BBF6-75B8156A24EB}" type="presParOf" srcId="{BE33CD8A-810B-4E6A-A73C-9EC4408D7C83}" destId="{945B5AE4-1258-476B-8BDE-8D9B9FE82143}" srcOrd="0" destOrd="0" presId="urn:microsoft.com/office/officeart/2005/8/layout/orgChart1"/>
    <dgm:cxn modelId="{DE4968D6-E2C7-4596-969E-8DBF7FDD6A8C}" type="presParOf" srcId="{BE33CD8A-810B-4E6A-A73C-9EC4408D7C83}" destId="{1AFCF161-D19A-4CD6-AA0B-026D4EBB17FD}" srcOrd="1" destOrd="0" presId="urn:microsoft.com/office/officeart/2005/8/layout/orgChart1"/>
    <dgm:cxn modelId="{79D9F89E-50F6-44AB-AE60-6B33D7B7740F}" type="presParOf" srcId="{74DD2AE5-8CCC-470B-8C27-C778640277D2}" destId="{E031E981-CC66-405A-AFCF-865E37303469}" srcOrd="1" destOrd="0" presId="urn:microsoft.com/office/officeart/2005/8/layout/orgChart1"/>
    <dgm:cxn modelId="{136F0542-C9CE-4579-BDAA-F8C515801C77}" type="presParOf" srcId="{74DD2AE5-8CCC-470B-8C27-C778640277D2}" destId="{6ED98E13-0CA3-4ED8-86B2-B4F520026BA2}" srcOrd="2" destOrd="0" presId="urn:microsoft.com/office/officeart/2005/8/layout/orgChart1"/>
    <dgm:cxn modelId="{BEA6BE95-1FD4-46AE-9215-B9DC095A1493}" type="presParOf" srcId="{98902BB2-A8A8-43E0-880C-623080E4C83B}" destId="{061CFED7-BCFE-4A65-820B-BF1DEAFAC8AB}" srcOrd="2" destOrd="0" presId="urn:microsoft.com/office/officeart/2005/8/layout/orgChart1"/>
    <dgm:cxn modelId="{F7DDB16E-5BD3-4AE2-9DC8-A801F35D7632}" type="presParOf" srcId="{061CFED7-BCFE-4A65-820B-BF1DEAFAC8AB}" destId="{2E6344EB-81BA-48F7-8ED2-1E6D0770B0E9}" srcOrd="0" destOrd="0" presId="urn:microsoft.com/office/officeart/2005/8/layout/orgChart1"/>
    <dgm:cxn modelId="{3BC0A552-727C-4270-9D51-946169F87201}" type="presParOf" srcId="{061CFED7-BCFE-4A65-820B-BF1DEAFAC8AB}" destId="{89E00FC2-706F-4D1F-84E8-4A282E4ED1EC}" srcOrd="1" destOrd="0" presId="urn:microsoft.com/office/officeart/2005/8/layout/orgChart1"/>
    <dgm:cxn modelId="{7E79F79F-037F-4FE7-9C07-AFBDFEE48400}" type="presParOf" srcId="{89E00FC2-706F-4D1F-84E8-4A282E4ED1EC}" destId="{18B5701E-C27B-45B2-A94A-27F844629995}" srcOrd="0" destOrd="0" presId="urn:microsoft.com/office/officeart/2005/8/layout/orgChart1"/>
    <dgm:cxn modelId="{FF4B766E-409C-4AE8-9DBB-30CB09776D24}" type="presParOf" srcId="{18B5701E-C27B-45B2-A94A-27F844629995}" destId="{980C917D-402F-4E02-951B-FB6A48203617}" srcOrd="0" destOrd="0" presId="urn:microsoft.com/office/officeart/2005/8/layout/orgChart1"/>
    <dgm:cxn modelId="{D9F48658-6F79-4DA6-8AA0-95F6B99C49B1}" type="presParOf" srcId="{18B5701E-C27B-45B2-A94A-27F844629995}" destId="{2A22A06C-BB2D-4E17-B131-F43D26929C11}" srcOrd="1" destOrd="0" presId="urn:microsoft.com/office/officeart/2005/8/layout/orgChart1"/>
    <dgm:cxn modelId="{2B12DFB8-38EB-4207-AE0A-C1B65A1AE284}" type="presParOf" srcId="{89E00FC2-706F-4D1F-84E8-4A282E4ED1EC}" destId="{EBBA302B-6523-435E-A40F-311ED5A2CEB5}" srcOrd="1" destOrd="0" presId="urn:microsoft.com/office/officeart/2005/8/layout/orgChart1"/>
    <dgm:cxn modelId="{411D345C-FB30-4968-A7BD-85E136A135B3}" type="presParOf" srcId="{89E00FC2-706F-4D1F-84E8-4A282E4ED1EC}" destId="{D3F972B7-063E-415D-B64F-74CAB263084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9A14D2C-92AE-46C9-95D0-D6A79042675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207040ED-7FC6-451B-9252-27094D03FD9F}">
      <dgm:prSet phldrT="[Текст]" phldr="1"/>
      <dgm:spPr/>
      <dgm:t>
        <a:bodyPr/>
        <a:lstStyle/>
        <a:p>
          <a:endParaRPr lang="ru-RU" dirty="0"/>
        </a:p>
      </dgm:t>
    </dgm:pt>
    <dgm:pt modelId="{3A3E4543-F2BB-43B7-B542-102CF62F5A5B}" type="parTrans" cxnId="{5292B300-B086-4FB6-81FA-52643CB3A9B8}">
      <dgm:prSet/>
      <dgm:spPr/>
      <dgm:t>
        <a:bodyPr/>
        <a:lstStyle/>
        <a:p>
          <a:endParaRPr lang="ru-RU"/>
        </a:p>
      </dgm:t>
    </dgm:pt>
    <dgm:pt modelId="{892D125E-9F28-4437-ADAE-AFA6320A93E7}" type="sibTrans" cxnId="{5292B300-B086-4FB6-81FA-52643CB3A9B8}">
      <dgm:prSet/>
      <dgm:spPr/>
      <dgm:t>
        <a:bodyPr/>
        <a:lstStyle/>
        <a:p>
          <a:endParaRPr lang="ru-RU"/>
        </a:p>
      </dgm:t>
    </dgm:pt>
    <dgm:pt modelId="{6D562431-BC78-410A-89AE-C647DBE89DD1}" type="asst">
      <dgm:prSet phldrT="[Текст]" phldr="1"/>
      <dgm:spPr/>
      <dgm:t>
        <a:bodyPr/>
        <a:lstStyle/>
        <a:p>
          <a:endParaRPr lang="ru-RU"/>
        </a:p>
      </dgm:t>
    </dgm:pt>
    <dgm:pt modelId="{72A301BA-581D-4054-9BCF-6549419F4D5D}" type="parTrans" cxnId="{8C4AD0A3-1EF6-4694-9D07-66D19E82DA10}">
      <dgm:prSet/>
      <dgm:spPr/>
      <dgm:t>
        <a:bodyPr/>
        <a:lstStyle/>
        <a:p>
          <a:endParaRPr lang="ru-RU"/>
        </a:p>
      </dgm:t>
    </dgm:pt>
    <dgm:pt modelId="{4EAFDD8B-8571-4208-9F41-D5E0B41BC39C}" type="sibTrans" cxnId="{8C4AD0A3-1EF6-4694-9D07-66D19E82DA10}">
      <dgm:prSet/>
      <dgm:spPr/>
      <dgm:t>
        <a:bodyPr/>
        <a:lstStyle/>
        <a:p>
          <a:endParaRPr lang="ru-RU"/>
        </a:p>
      </dgm:t>
    </dgm:pt>
    <dgm:pt modelId="{051AAB66-8AF4-4CB3-B07E-6141B98C1ECE}">
      <dgm:prSet phldrT="[Текст]" phldr="1"/>
      <dgm:spPr/>
      <dgm:t>
        <a:bodyPr/>
        <a:lstStyle/>
        <a:p>
          <a:endParaRPr lang="ru-RU"/>
        </a:p>
      </dgm:t>
    </dgm:pt>
    <dgm:pt modelId="{E2C8A13A-9CC0-4B6B-8D14-F27DE144308C}" type="parTrans" cxnId="{B9794CFB-D215-4D40-84DB-1F3B2E41CEC3}">
      <dgm:prSet/>
      <dgm:spPr/>
      <dgm:t>
        <a:bodyPr/>
        <a:lstStyle/>
        <a:p>
          <a:endParaRPr lang="ru-RU"/>
        </a:p>
      </dgm:t>
    </dgm:pt>
    <dgm:pt modelId="{11863DF2-DBFE-47E9-8750-621BDD8B7D26}" type="sibTrans" cxnId="{B9794CFB-D215-4D40-84DB-1F3B2E41CEC3}">
      <dgm:prSet/>
      <dgm:spPr/>
      <dgm:t>
        <a:bodyPr/>
        <a:lstStyle/>
        <a:p>
          <a:endParaRPr lang="ru-RU"/>
        </a:p>
      </dgm:t>
    </dgm:pt>
    <dgm:pt modelId="{352951F9-E247-4F85-AC3C-A95F9FEE9F87}">
      <dgm:prSet phldrT="[Текст]" phldr="1"/>
      <dgm:spPr/>
      <dgm:t>
        <a:bodyPr/>
        <a:lstStyle/>
        <a:p>
          <a:endParaRPr lang="ru-RU"/>
        </a:p>
      </dgm:t>
    </dgm:pt>
    <dgm:pt modelId="{17E0939E-61F5-4BBA-B2BF-FBF7033A5B7F}" type="parTrans" cxnId="{5F119F46-332E-4A32-BCAA-F3BAD256A098}">
      <dgm:prSet/>
      <dgm:spPr/>
      <dgm:t>
        <a:bodyPr/>
        <a:lstStyle/>
        <a:p>
          <a:endParaRPr lang="ru-RU"/>
        </a:p>
      </dgm:t>
    </dgm:pt>
    <dgm:pt modelId="{3F89712D-9A65-44B2-B4BA-79293941E724}" type="sibTrans" cxnId="{5F119F46-332E-4A32-BCAA-F3BAD256A098}">
      <dgm:prSet/>
      <dgm:spPr/>
      <dgm:t>
        <a:bodyPr/>
        <a:lstStyle/>
        <a:p>
          <a:endParaRPr lang="ru-RU"/>
        </a:p>
      </dgm:t>
    </dgm:pt>
    <dgm:pt modelId="{E1389ABB-2053-40D3-88DA-A19C3704B26E}">
      <dgm:prSet phldrT="[Текст]" phldr="1"/>
      <dgm:spPr/>
      <dgm:t>
        <a:bodyPr/>
        <a:lstStyle/>
        <a:p>
          <a:endParaRPr lang="ru-RU"/>
        </a:p>
      </dgm:t>
    </dgm:pt>
    <dgm:pt modelId="{C17B0C93-A715-4385-A216-E7085B9AF85E}" type="parTrans" cxnId="{3CDF6B73-B8AA-47BB-8202-56495980B1DA}">
      <dgm:prSet/>
      <dgm:spPr/>
      <dgm:t>
        <a:bodyPr/>
        <a:lstStyle/>
        <a:p>
          <a:endParaRPr lang="ru-RU"/>
        </a:p>
      </dgm:t>
    </dgm:pt>
    <dgm:pt modelId="{C4E7636D-4B22-44F2-9BFC-B44BC7758B14}" type="sibTrans" cxnId="{3CDF6B73-B8AA-47BB-8202-56495980B1DA}">
      <dgm:prSet/>
      <dgm:spPr/>
      <dgm:t>
        <a:bodyPr/>
        <a:lstStyle/>
        <a:p>
          <a:endParaRPr lang="ru-RU"/>
        </a:p>
      </dgm:t>
    </dgm:pt>
    <dgm:pt modelId="{812A37A7-A100-4536-B0B9-A216114C2F5F}" type="pres">
      <dgm:prSet presAssocID="{E9A14D2C-92AE-46C9-95D0-D6A79042675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8902BB2-A8A8-43E0-880C-623080E4C83B}" type="pres">
      <dgm:prSet presAssocID="{207040ED-7FC6-451B-9252-27094D03FD9F}" presName="hierRoot1" presStyleCnt="0">
        <dgm:presLayoutVars>
          <dgm:hierBranch val="init"/>
        </dgm:presLayoutVars>
      </dgm:prSet>
      <dgm:spPr/>
    </dgm:pt>
    <dgm:pt modelId="{F40C8EEA-D3A0-474F-A5C3-B8B1765C8E44}" type="pres">
      <dgm:prSet presAssocID="{207040ED-7FC6-451B-9252-27094D03FD9F}" presName="rootComposite1" presStyleCnt="0"/>
      <dgm:spPr/>
    </dgm:pt>
    <dgm:pt modelId="{E156FA20-2290-4BEB-B7DE-F7BB449C311A}" type="pres">
      <dgm:prSet presAssocID="{207040ED-7FC6-451B-9252-27094D03FD9F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5665530-3807-4308-9A51-AFA05347B628}" type="pres">
      <dgm:prSet presAssocID="{207040ED-7FC6-451B-9252-27094D03FD9F}" presName="rootConnector1" presStyleLbl="node1" presStyleIdx="0" presStyleCnt="0"/>
      <dgm:spPr/>
      <dgm:t>
        <a:bodyPr/>
        <a:lstStyle/>
        <a:p>
          <a:endParaRPr lang="ru-RU"/>
        </a:p>
      </dgm:t>
    </dgm:pt>
    <dgm:pt modelId="{AE824DF6-E2BB-48BD-A576-09D3BDC6DA42}" type="pres">
      <dgm:prSet presAssocID="{207040ED-7FC6-451B-9252-27094D03FD9F}" presName="hierChild2" presStyleCnt="0"/>
      <dgm:spPr/>
    </dgm:pt>
    <dgm:pt modelId="{0F9CFA8A-57E6-41B2-A269-42EA1304AEA0}" type="pres">
      <dgm:prSet presAssocID="{E2C8A13A-9CC0-4B6B-8D14-F27DE144308C}" presName="Name37" presStyleLbl="parChTrans1D2" presStyleIdx="0" presStyleCnt="4"/>
      <dgm:spPr/>
      <dgm:t>
        <a:bodyPr/>
        <a:lstStyle/>
        <a:p>
          <a:endParaRPr lang="ru-RU"/>
        </a:p>
      </dgm:t>
    </dgm:pt>
    <dgm:pt modelId="{FA98D63C-563F-4BA9-AE50-B03DCC13B040}" type="pres">
      <dgm:prSet presAssocID="{051AAB66-8AF4-4CB3-B07E-6141B98C1ECE}" presName="hierRoot2" presStyleCnt="0">
        <dgm:presLayoutVars>
          <dgm:hierBranch val="init"/>
        </dgm:presLayoutVars>
      </dgm:prSet>
      <dgm:spPr/>
    </dgm:pt>
    <dgm:pt modelId="{0E6E149D-9FE0-41C8-87A8-B95BEB1B45DB}" type="pres">
      <dgm:prSet presAssocID="{051AAB66-8AF4-4CB3-B07E-6141B98C1ECE}" presName="rootComposite" presStyleCnt="0"/>
      <dgm:spPr/>
    </dgm:pt>
    <dgm:pt modelId="{678C02E8-AB96-4AC1-A06C-4DB2B8889F2D}" type="pres">
      <dgm:prSet presAssocID="{051AAB66-8AF4-4CB3-B07E-6141B98C1ECE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7ABE02D-FCE3-4EFA-A0DC-A7207C52591E}" type="pres">
      <dgm:prSet presAssocID="{051AAB66-8AF4-4CB3-B07E-6141B98C1ECE}" presName="rootConnector" presStyleLbl="node2" presStyleIdx="0" presStyleCnt="3"/>
      <dgm:spPr/>
      <dgm:t>
        <a:bodyPr/>
        <a:lstStyle/>
        <a:p>
          <a:endParaRPr lang="ru-RU"/>
        </a:p>
      </dgm:t>
    </dgm:pt>
    <dgm:pt modelId="{49091ABD-A230-4E46-8D4B-407EACBE10CB}" type="pres">
      <dgm:prSet presAssocID="{051AAB66-8AF4-4CB3-B07E-6141B98C1ECE}" presName="hierChild4" presStyleCnt="0"/>
      <dgm:spPr/>
    </dgm:pt>
    <dgm:pt modelId="{0F00D436-7080-4F05-941F-56164AC58AA8}" type="pres">
      <dgm:prSet presAssocID="{051AAB66-8AF4-4CB3-B07E-6141B98C1ECE}" presName="hierChild5" presStyleCnt="0"/>
      <dgm:spPr/>
    </dgm:pt>
    <dgm:pt modelId="{7FA0A7FC-9B78-43BD-B7E7-5424114EDE84}" type="pres">
      <dgm:prSet presAssocID="{17E0939E-61F5-4BBA-B2BF-FBF7033A5B7F}" presName="Name37" presStyleLbl="parChTrans1D2" presStyleIdx="1" presStyleCnt="4"/>
      <dgm:spPr/>
      <dgm:t>
        <a:bodyPr/>
        <a:lstStyle/>
        <a:p>
          <a:endParaRPr lang="ru-RU"/>
        </a:p>
      </dgm:t>
    </dgm:pt>
    <dgm:pt modelId="{08522103-8F06-4CC8-B168-36C387DD69E2}" type="pres">
      <dgm:prSet presAssocID="{352951F9-E247-4F85-AC3C-A95F9FEE9F87}" presName="hierRoot2" presStyleCnt="0">
        <dgm:presLayoutVars>
          <dgm:hierBranch val="init"/>
        </dgm:presLayoutVars>
      </dgm:prSet>
      <dgm:spPr/>
    </dgm:pt>
    <dgm:pt modelId="{F919A967-CAF7-4698-9807-47E35D8CC5AD}" type="pres">
      <dgm:prSet presAssocID="{352951F9-E247-4F85-AC3C-A95F9FEE9F87}" presName="rootComposite" presStyleCnt="0"/>
      <dgm:spPr/>
    </dgm:pt>
    <dgm:pt modelId="{EC531B3C-BC92-4C9E-933B-D147C80E06A5}" type="pres">
      <dgm:prSet presAssocID="{352951F9-E247-4F85-AC3C-A95F9FEE9F87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30D45FB-6393-49A5-883F-D9EC7C2FC2AE}" type="pres">
      <dgm:prSet presAssocID="{352951F9-E247-4F85-AC3C-A95F9FEE9F87}" presName="rootConnector" presStyleLbl="node2" presStyleIdx="1" presStyleCnt="3"/>
      <dgm:spPr/>
      <dgm:t>
        <a:bodyPr/>
        <a:lstStyle/>
        <a:p>
          <a:endParaRPr lang="ru-RU"/>
        </a:p>
      </dgm:t>
    </dgm:pt>
    <dgm:pt modelId="{F39844A4-2FDB-4620-A360-E1F71DBB5FCE}" type="pres">
      <dgm:prSet presAssocID="{352951F9-E247-4F85-AC3C-A95F9FEE9F87}" presName="hierChild4" presStyleCnt="0"/>
      <dgm:spPr/>
    </dgm:pt>
    <dgm:pt modelId="{0A7B96EE-BADD-4FC4-8628-F912A640185B}" type="pres">
      <dgm:prSet presAssocID="{352951F9-E247-4F85-AC3C-A95F9FEE9F87}" presName="hierChild5" presStyleCnt="0"/>
      <dgm:spPr/>
    </dgm:pt>
    <dgm:pt modelId="{8F0C6470-8791-4820-A755-23856C85083E}" type="pres">
      <dgm:prSet presAssocID="{C17B0C93-A715-4385-A216-E7085B9AF85E}" presName="Name37" presStyleLbl="parChTrans1D2" presStyleIdx="2" presStyleCnt="4"/>
      <dgm:spPr/>
      <dgm:t>
        <a:bodyPr/>
        <a:lstStyle/>
        <a:p>
          <a:endParaRPr lang="ru-RU"/>
        </a:p>
      </dgm:t>
    </dgm:pt>
    <dgm:pt modelId="{74DD2AE5-8CCC-470B-8C27-C778640277D2}" type="pres">
      <dgm:prSet presAssocID="{E1389ABB-2053-40D3-88DA-A19C3704B26E}" presName="hierRoot2" presStyleCnt="0">
        <dgm:presLayoutVars>
          <dgm:hierBranch val="init"/>
        </dgm:presLayoutVars>
      </dgm:prSet>
      <dgm:spPr/>
    </dgm:pt>
    <dgm:pt modelId="{BE33CD8A-810B-4E6A-A73C-9EC4408D7C83}" type="pres">
      <dgm:prSet presAssocID="{E1389ABB-2053-40D3-88DA-A19C3704B26E}" presName="rootComposite" presStyleCnt="0"/>
      <dgm:spPr/>
    </dgm:pt>
    <dgm:pt modelId="{945B5AE4-1258-476B-8BDE-8D9B9FE82143}" type="pres">
      <dgm:prSet presAssocID="{E1389ABB-2053-40D3-88DA-A19C3704B26E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AFCF161-D19A-4CD6-AA0B-026D4EBB17FD}" type="pres">
      <dgm:prSet presAssocID="{E1389ABB-2053-40D3-88DA-A19C3704B26E}" presName="rootConnector" presStyleLbl="node2" presStyleIdx="2" presStyleCnt="3"/>
      <dgm:spPr/>
      <dgm:t>
        <a:bodyPr/>
        <a:lstStyle/>
        <a:p>
          <a:endParaRPr lang="ru-RU"/>
        </a:p>
      </dgm:t>
    </dgm:pt>
    <dgm:pt modelId="{E031E981-CC66-405A-AFCF-865E37303469}" type="pres">
      <dgm:prSet presAssocID="{E1389ABB-2053-40D3-88DA-A19C3704B26E}" presName="hierChild4" presStyleCnt="0"/>
      <dgm:spPr/>
    </dgm:pt>
    <dgm:pt modelId="{6ED98E13-0CA3-4ED8-86B2-B4F520026BA2}" type="pres">
      <dgm:prSet presAssocID="{E1389ABB-2053-40D3-88DA-A19C3704B26E}" presName="hierChild5" presStyleCnt="0"/>
      <dgm:spPr/>
    </dgm:pt>
    <dgm:pt modelId="{061CFED7-BCFE-4A65-820B-BF1DEAFAC8AB}" type="pres">
      <dgm:prSet presAssocID="{207040ED-7FC6-451B-9252-27094D03FD9F}" presName="hierChild3" presStyleCnt="0"/>
      <dgm:spPr/>
    </dgm:pt>
    <dgm:pt modelId="{2E6344EB-81BA-48F7-8ED2-1E6D0770B0E9}" type="pres">
      <dgm:prSet presAssocID="{72A301BA-581D-4054-9BCF-6549419F4D5D}" presName="Name111" presStyleLbl="parChTrans1D2" presStyleIdx="3" presStyleCnt="4"/>
      <dgm:spPr/>
      <dgm:t>
        <a:bodyPr/>
        <a:lstStyle/>
        <a:p>
          <a:endParaRPr lang="ru-RU"/>
        </a:p>
      </dgm:t>
    </dgm:pt>
    <dgm:pt modelId="{89E00FC2-706F-4D1F-84E8-4A282E4ED1EC}" type="pres">
      <dgm:prSet presAssocID="{6D562431-BC78-410A-89AE-C647DBE89DD1}" presName="hierRoot3" presStyleCnt="0">
        <dgm:presLayoutVars>
          <dgm:hierBranch val="init"/>
        </dgm:presLayoutVars>
      </dgm:prSet>
      <dgm:spPr/>
    </dgm:pt>
    <dgm:pt modelId="{18B5701E-C27B-45B2-A94A-27F844629995}" type="pres">
      <dgm:prSet presAssocID="{6D562431-BC78-410A-89AE-C647DBE89DD1}" presName="rootComposite3" presStyleCnt="0"/>
      <dgm:spPr/>
    </dgm:pt>
    <dgm:pt modelId="{980C917D-402F-4E02-951B-FB6A48203617}" type="pres">
      <dgm:prSet presAssocID="{6D562431-BC78-410A-89AE-C647DBE89DD1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A22A06C-BB2D-4E17-B131-F43D26929C11}" type="pres">
      <dgm:prSet presAssocID="{6D562431-BC78-410A-89AE-C647DBE89DD1}" presName="rootConnector3" presStyleLbl="asst1" presStyleIdx="0" presStyleCnt="1"/>
      <dgm:spPr/>
      <dgm:t>
        <a:bodyPr/>
        <a:lstStyle/>
        <a:p>
          <a:endParaRPr lang="ru-RU"/>
        </a:p>
      </dgm:t>
    </dgm:pt>
    <dgm:pt modelId="{EBBA302B-6523-435E-A40F-311ED5A2CEB5}" type="pres">
      <dgm:prSet presAssocID="{6D562431-BC78-410A-89AE-C647DBE89DD1}" presName="hierChild6" presStyleCnt="0"/>
      <dgm:spPr/>
    </dgm:pt>
    <dgm:pt modelId="{D3F972B7-063E-415D-B64F-74CAB263084F}" type="pres">
      <dgm:prSet presAssocID="{6D562431-BC78-410A-89AE-C647DBE89DD1}" presName="hierChild7" presStyleCnt="0"/>
      <dgm:spPr/>
    </dgm:pt>
  </dgm:ptLst>
  <dgm:cxnLst>
    <dgm:cxn modelId="{B15BF61E-A022-4549-A560-1459B84553E4}" type="presOf" srcId="{E9A14D2C-92AE-46C9-95D0-D6A79042675E}" destId="{812A37A7-A100-4536-B0B9-A216114C2F5F}" srcOrd="0" destOrd="0" presId="urn:microsoft.com/office/officeart/2005/8/layout/orgChart1"/>
    <dgm:cxn modelId="{50D0AE45-3C84-4C0D-B424-D801449C31C6}" type="presOf" srcId="{207040ED-7FC6-451B-9252-27094D03FD9F}" destId="{35665530-3807-4308-9A51-AFA05347B628}" srcOrd="1" destOrd="0" presId="urn:microsoft.com/office/officeart/2005/8/layout/orgChart1"/>
    <dgm:cxn modelId="{6ED81E22-5E5F-49DA-B7BB-2C9C537EF567}" type="presOf" srcId="{E1389ABB-2053-40D3-88DA-A19C3704B26E}" destId="{945B5AE4-1258-476B-8BDE-8D9B9FE82143}" srcOrd="0" destOrd="0" presId="urn:microsoft.com/office/officeart/2005/8/layout/orgChart1"/>
    <dgm:cxn modelId="{DDD6C6E1-805D-476D-ABCC-79F9B694E867}" type="presOf" srcId="{6D562431-BC78-410A-89AE-C647DBE89DD1}" destId="{980C917D-402F-4E02-951B-FB6A48203617}" srcOrd="0" destOrd="0" presId="urn:microsoft.com/office/officeart/2005/8/layout/orgChart1"/>
    <dgm:cxn modelId="{0F95DB76-DB3D-4255-B53D-CCFE604F15CC}" type="presOf" srcId="{051AAB66-8AF4-4CB3-B07E-6141B98C1ECE}" destId="{678C02E8-AB96-4AC1-A06C-4DB2B8889F2D}" srcOrd="0" destOrd="0" presId="urn:microsoft.com/office/officeart/2005/8/layout/orgChart1"/>
    <dgm:cxn modelId="{DCDA02D7-AF43-4CE9-BC07-9F952E821C4F}" type="presOf" srcId="{207040ED-7FC6-451B-9252-27094D03FD9F}" destId="{E156FA20-2290-4BEB-B7DE-F7BB449C311A}" srcOrd="0" destOrd="0" presId="urn:microsoft.com/office/officeart/2005/8/layout/orgChart1"/>
    <dgm:cxn modelId="{80FB6993-5CB5-482F-8C98-34F67C35AB53}" type="presOf" srcId="{17E0939E-61F5-4BBA-B2BF-FBF7033A5B7F}" destId="{7FA0A7FC-9B78-43BD-B7E7-5424114EDE84}" srcOrd="0" destOrd="0" presId="urn:microsoft.com/office/officeart/2005/8/layout/orgChart1"/>
    <dgm:cxn modelId="{8C4AD0A3-1EF6-4694-9D07-66D19E82DA10}" srcId="{207040ED-7FC6-451B-9252-27094D03FD9F}" destId="{6D562431-BC78-410A-89AE-C647DBE89DD1}" srcOrd="0" destOrd="0" parTransId="{72A301BA-581D-4054-9BCF-6549419F4D5D}" sibTransId="{4EAFDD8B-8571-4208-9F41-D5E0B41BC39C}"/>
    <dgm:cxn modelId="{E01E3F98-0D99-4696-8C9D-64A6E0EA41ED}" type="presOf" srcId="{E2C8A13A-9CC0-4B6B-8D14-F27DE144308C}" destId="{0F9CFA8A-57E6-41B2-A269-42EA1304AEA0}" srcOrd="0" destOrd="0" presId="urn:microsoft.com/office/officeart/2005/8/layout/orgChart1"/>
    <dgm:cxn modelId="{E3F4401C-FEF6-41F8-9CB5-0929B6B71BA9}" type="presOf" srcId="{E1389ABB-2053-40D3-88DA-A19C3704B26E}" destId="{1AFCF161-D19A-4CD6-AA0B-026D4EBB17FD}" srcOrd="1" destOrd="0" presId="urn:microsoft.com/office/officeart/2005/8/layout/orgChart1"/>
    <dgm:cxn modelId="{91256005-C788-41F5-A177-3979857164EB}" type="presOf" srcId="{352951F9-E247-4F85-AC3C-A95F9FEE9F87}" destId="{830D45FB-6393-49A5-883F-D9EC7C2FC2AE}" srcOrd="1" destOrd="0" presId="urn:microsoft.com/office/officeart/2005/8/layout/orgChart1"/>
    <dgm:cxn modelId="{FDC3882F-CE1B-431C-B81D-C0FE6DAC83B8}" type="presOf" srcId="{72A301BA-581D-4054-9BCF-6549419F4D5D}" destId="{2E6344EB-81BA-48F7-8ED2-1E6D0770B0E9}" srcOrd="0" destOrd="0" presId="urn:microsoft.com/office/officeart/2005/8/layout/orgChart1"/>
    <dgm:cxn modelId="{3CDF6B73-B8AA-47BB-8202-56495980B1DA}" srcId="{207040ED-7FC6-451B-9252-27094D03FD9F}" destId="{E1389ABB-2053-40D3-88DA-A19C3704B26E}" srcOrd="3" destOrd="0" parTransId="{C17B0C93-A715-4385-A216-E7085B9AF85E}" sibTransId="{C4E7636D-4B22-44F2-9BFC-B44BC7758B14}"/>
    <dgm:cxn modelId="{B9794CFB-D215-4D40-84DB-1F3B2E41CEC3}" srcId="{207040ED-7FC6-451B-9252-27094D03FD9F}" destId="{051AAB66-8AF4-4CB3-B07E-6141B98C1ECE}" srcOrd="1" destOrd="0" parTransId="{E2C8A13A-9CC0-4B6B-8D14-F27DE144308C}" sibTransId="{11863DF2-DBFE-47E9-8750-621BDD8B7D26}"/>
    <dgm:cxn modelId="{6338B1D3-BB8F-48C4-AAED-18AD7947FAE9}" type="presOf" srcId="{352951F9-E247-4F85-AC3C-A95F9FEE9F87}" destId="{EC531B3C-BC92-4C9E-933B-D147C80E06A5}" srcOrd="0" destOrd="0" presId="urn:microsoft.com/office/officeart/2005/8/layout/orgChart1"/>
    <dgm:cxn modelId="{608BDD65-2458-45A9-8196-9F59BF4C7F9C}" type="presOf" srcId="{6D562431-BC78-410A-89AE-C647DBE89DD1}" destId="{2A22A06C-BB2D-4E17-B131-F43D26929C11}" srcOrd="1" destOrd="0" presId="urn:microsoft.com/office/officeart/2005/8/layout/orgChart1"/>
    <dgm:cxn modelId="{5292B300-B086-4FB6-81FA-52643CB3A9B8}" srcId="{E9A14D2C-92AE-46C9-95D0-D6A79042675E}" destId="{207040ED-7FC6-451B-9252-27094D03FD9F}" srcOrd="0" destOrd="0" parTransId="{3A3E4543-F2BB-43B7-B542-102CF62F5A5B}" sibTransId="{892D125E-9F28-4437-ADAE-AFA6320A93E7}"/>
    <dgm:cxn modelId="{3695EEBA-2B47-487C-9E38-8F0CFD117F2F}" type="presOf" srcId="{C17B0C93-A715-4385-A216-E7085B9AF85E}" destId="{8F0C6470-8791-4820-A755-23856C85083E}" srcOrd="0" destOrd="0" presId="urn:microsoft.com/office/officeart/2005/8/layout/orgChart1"/>
    <dgm:cxn modelId="{1B5F103F-27D8-4D94-970A-90260DACC541}" type="presOf" srcId="{051AAB66-8AF4-4CB3-B07E-6141B98C1ECE}" destId="{07ABE02D-FCE3-4EFA-A0DC-A7207C52591E}" srcOrd="1" destOrd="0" presId="urn:microsoft.com/office/officeart/2005/8/layout/orgChart1"/>
    <dgm:cxn modelId="{5F119F46-332E-4A32-BCAA-F3BAD256A098}" srcId="{207040ED-7FC6-451B-9252-27094D03FD9F}" destId="{352951F9-E247-4F85-AC3C-A95F9FEE9F87}" srcOrd="2" destOrd="0" parTransId="{17E0939E-61F5-4BBA-B2BF-FBF7033A5B7F}" sibTransId="{3F89712D-9A65-44B2-B4BA-79293941E724}"/>
    <dgm:cxn modelId="{003B8537-BD9A-4335-A590-DEFE4AAD0820}" type="presParOf" srcId="{812A37A7-A100-4536-B0B9-A216114C2F5F}" destId="{98902BB2-A8A8-43E0-880C-623080E4C83B}" srcOrd="0" destOrd="0" presId="urn:microsoft.com/office/officeart/2005/8/layout/orgChart1"/>
    <dgm:cxn modelId="{8CE01C7E-CA5A-4147-9808-652DA0D0A308}" type="presParOf" srcId="{98902BB2-A8A8-43E0-880C-623080E4C83B}" destId="{F40C8EEA-D3A0-474F-A5C3-B8B1765C8E44}" srcOrd="0" destOrd="0" presId="urn:microsoft.com/office/officeart/2005/8/layout/orgChart1"/>
    <dgm:cxn modelId="{32A4D2C5-48F2-470F-8FFC-1DCD68AE86A6}" type="presParOf" srcId="{F40C8EEA-D3A0-474F-A5C3-B8B1765C8E44}" destId="{E156FA20-2290-4BEB-B7DE-F7BB449C311A}" srcOrd="0" destOrd="0" presId="urn:microsoft.com/office/officeart/2005/8/layout/orgChart1"/>
    <dgm:cxn modelId="{861833A1-589B-4EC0-83B2-E58164E6434D}" type="presParOf" srcId="{F40C8EEA-D3A0-474F-A5C3-B8B1765C8E44}" destId="{35665530-3807-4308-9A51-AFA05347B628}" srcOrd="1" destOrd="0" presId="urn:microsoft.com/office/officeart/2005/8/layout/orgChart1"/>
    <dgm:cxn modelId="{5CCD3E61-6862-45D7-A103-7595ADFBBFC3}" type="presParOf" srcId="{98902BB2-A8A8-43E0-880C-623080E4C83B}" destId="{AE824DF6-E2BB-48BD-A576-09D3BDC6DA42}" srcOrd="1" destOrd="0" presId="urn:microsoft.com/office/officeart/2005/8/layout/orgChart1"/>
    <dgm:cxn modelId="{BCE14A44-04B7-4396-8D0E-D06A26D7F861}" type="presParOf" srcId="{AE824DF6-E2BB-48BD-A576-09D3BDC6DA42}" destId="{0F9CFA8A-57E6-41B2-A269-42EA1304AEA0}" srcOrd="0" destOrd="0" presId="urn:microsoft.com/office/officeart/2005/8/layout/orgChart1"/>
    <dgm:cxn modelId="{5D6A7933-D4FE-477F-8383-532B54A9E26B}" type="presParOf" srcId="{AE824DF6-E2BB-48BD-A576-09D3BDC6DA42}" destId="{FA98D63C-563F-4BA9-AE50-B03DCC13B040}" srcOrd="1" destOrd="0" presId="urn:microsoft.com/office/officeart/2005/8/layout/orgChart1"/>
    <dgm:cxn modelId="{10220201-FB46-4E50-A52B-FE40FB8214ED}" type="presParOf" srcId="{FA98D63C-563F-4BA9-AE50-B03DCC13B040}" destId="{0E6E149D-9FE0-41C8-87A8-B95BEB1B45DB}" srcOrd="0" destOrd="0" presId="urn:microsoft.com/office/officeart/2005/8/layout/orgChart1"/>
    <dgm:cxn modelId="{5C20139C-C468-492F-9557-815A765987D5}" type="presParOf" srcId="{0E6E149D-9FE0-41C8-87A8-B95BEB1B45DB}" destId="{678C02E8-AB96-4AC1-A06C-4DB2B8889F2D}" srcOrd="0" destOrd="0" presId="urn:microsoft.com/office/officeart/2005/8/layout/orgChart1"/>
    <dgm:cxn modelId="{4B6CA686-FB59-46AD-A70C-90E998628A91}" type="presParOf" srcId="{0E6E149D-9FE0-41C8-87A8-B95BEB1B45DB}" destId="{07ABE02D-FCE3-4EFA-A0DC-A7207C52591E}" srcOrd="1" destOrd="0" presId="urn:microsoft.com/office/officeart/2005/8/layout/orgChart1"/>
    <dgm:cxn modelId="{12D5B69B-2E58-411F-AC23-D754F2BB2315}" type="presParOf" srcId="{FA98D63C-563F-4BA9-AE50-B03DCC13B040}" destId="{49091ABD-A230-4E46-8D4B-407EACBE10CB}" srcOrd="1" destOrd="0" presId="urn:microsoft.com/office/officeart/2005/8/layout/orgChart1"/>
    <dgm:cxn modelId="{97ACEDA1-7BF5-4D80-A793-2F6C5E2B3560}" type="presParOf" srcId="{FA98D63C-563F-4BA9-AE50-B03DCC13B040}" destId="{0F00D436-7080-4F05-941F-56164AC58AA8}" srcOrd="2" destOrd="0" presId="urn:microsoft.com/office/officeart/2005/8/layout/orgChart1"/>
    <dgm:cxn modelId="{2CC7CF7E-F11F-4E67-BF4F-491B6046275C}" type="presParOf" srcId="{AE824DF6-E2BB-48BD-A576-09D3BDC6DA42}" destId="{7FA0A7FC-9B78-43BD-B7E7-5424114EDE84}" srcOrd="2" destOrd="0" presId="urn:microsoft.com/office/officeart/2005/8/layout/orgChart1"/>
    <dgm:cxn modelId="{592D9F0D-13BC-49FB-8433-CB0911C01EED}" type="presParOf" srcId="{AE824DF6-E2BB-48BD-A576-09D3BDC6DA42}" destId="{08522103-8F06-4CC8-B168-36C387DD69E2}" srcOrd="3" destOrd="0" presId="urn:microsoft.com/office/officeart/2005/8/layout/orgChart1"/>
    <dgm:cxn modelId="{6E368FD0-09C4-4064-9243-2312A2FF75AF}" type="presParOf" srcId="{08522103-8F06-4CC8-B168-36C387DD69E2}" destId="{F919A967-CAF7-4698-9807-47E35D8CC5AD}" srcOrd="0" destOrd="0" presId="urn:microsoft.com/office/officeart/2005/8/layout/orgChart1"/>
    <dgm:cxn modelId="{4CB2434B-2F45-484D-AF39-6D6FA83B7824}" type="presParOf" srcId="{F919A967-CAF7-4698-9807-47E35D8CC5AD}" destId="{EC531B3C-BC92-4C9E-933B-D147C80E06A5}" srcOrd="0" destOrd="0" presId="urn:microsoft.com/office/officeart/2005/8/layout/orgChart1"/>
    <dgm:cxn modelId="{7A511A53-F9E1-4144-A4EF-CFEEF4F92A9B}" type="presParOf" srcId="{F919A967-CAF7-4698-9807-47E35D8CC5AD}" destId="{830D45FB-6393-49A5-883F-D9EC7C2FC2AE}" srcOrd="1" destOrd="0" presId="urn:microsoft.com/office/officeart/2005/8/layout/orgChart1"/>
    <dgm:cxn modelId="{9B3B8424-8340-4954-BA98-86143E96C070}" type="presParOf" srcId="{08522103-8F06-4CC8-B168-36C387DD69E2}" destId="{F39844A4-2FDB-4620-A360-E1F71DBB5FCE}" srcOrd="1" destOrd="0" presId="urn:microsoft.com/office/officeart/2005/8/layout/orgChart1"/>
    <dgm:cxn modelId="{F9D9B6CE-25AE-420E-AA89-810CA636F5A1}" type="presParOf" srcId="{08522103-8F06-4CC8-B168-36C387DD69E2}" destId="{0A7B96EE-BADD-4FC4-8628-F912A640185B}" srcOrd="2" destOrd="0" presId="urn:microsoft.com/office/officeart/2005/8/layout/orgChart1"/>
    <dgm:cxn modelId="{A885B54B-C513-4172-9FA2-C501FFDC35D4}" type="presParOf" srcId="{AE824DF6-E2BB-48BD-A576-09D3BDC6DA42}" destId="{8F0C6470-8791-4820-A755-23856C85083E}" srcOrd="4" destOrd="0" presId="urn:microsoft.com/office/officeart/2005/8/layout/orgChart1"/>
    <dgm:cxn modelId="{20B8B7AE-A2B2-4FCF-B016-8716854A9A3D}" type="presParOf" srcId="{AE824DF6-E2BB-48BD-A576-09D3BDC6DA42}" destId="{74DD2AE5-8CCC-470B-8C27-C778640277D2}" srcOrd="5" destOrd="0" presId="urn:microsoft.com/office/officeart/2005/8/layout/orgChart1"/>
    <dgm:cxn modelId="{D726E907-C3B2-4A37-87F6-4A238122ABE0}" type="presParOf" srcId="{74DD2AE5-8CCC-470B-8C27-C778640277D2}" destId="{BE33CD8A-810B-4E6A-A73C-9EC4408D7C83}" srcOrd="0" destOrd="0" presId="urn:microsoft.com/office/officeart/2005/8/layout/orgChart1"/>
    <dgm:cxn modelId="{4B65625A-4113-49D0-B065-75251816327A}" type="presParOf" srcId="{BE33CD8A-810B-4E6A-A73C-9EC4408D7C83}" destId="{945B5AE4-1258-476B-8BDE-8D9B9FE82143}" srcOrd="0" destOrd="0" presId="urn:microsoft.com/office/officeart/2005/8/layout/orgChart1"/>
    <dgm:cxn modelId="{9F245D93-7CA4-4837-A9AD-DD3E3A049676}" type="presParOf" srcId="{BE33CD8A-810B-4E6A-A73C-9EC4408D7C83}" destId="{1AFCF161-D19A-4CD6-AA0B-026D4EBB17FD}" srcOrd="1" destOrd="0" presId="urn:microsoft.com/office/officeart/2005/8/layout/orgChart1"/>
    <dgm:cxn modelId="{BFC8A497-DA7C-454B-A53F-957FAD309623}" type="presParOf" srcId="{74DD2AE5-8CCC-470B-8C27-C778640277D2}" destId="{E031E981-CC66-405A-AFCF-865E37303469}" srcOrd="1" destOrd="0" presId="urn:microsoft.com/office/officeart/2005/8/layout/orgChart1"/>
    <dgm:cxn modelId="{2BA9AAF2-8253-4BA7-A398-01E71D08889E}" type="presParOf" srcId="{74DD2AE5-8CCC-470B-8C27-C778640277D2}" destId="{6ED98E13-0CA3-4ED8-86B2-B4F520026BA2}" srcOrd="2" destOrd="0" presId="urn:microsoft.com/office/officeart/2005/8/layout/orgChart1"/>
    <dgm:cxn modelId="{1DEEFFEB-DAD7-45C5-BDCD-DCF3A26E649C}" type="presParOf" srcId="{98902BB2-A8A8-43E0-880C-623080E4C83B}" destId="{061CFED7-BCFE-4A65-820B-BF1DEAFAC8AB}" srcOrd="2" destOrd="0" presId="urn:microsoft.com/office/officeart/2005/8/layout/orgChart1"/>
    <dgm:cxn modelId="{06DC9318-011C-496E-A34B-05149D431685}" type="presParOf" srcId="{061CFED7-BCFE-4A65-820B-BF1DEAFAC8AB}" destId="{2E6344EB-81BA-48F7-8ED2-1E6D0770B0E9}" srcOrd="0" destOrd="0" presId="urn:microsoft.com/office/officeart/2005/8/layout/orgChart1"/>
    <dgm:cxn modelId="{256104CE-A26F-45F2-9879-2FB85B90091D}" type="presParOf" srcId="{061CFED7-BCFE-4A65-820B-BF1DEAFAC8AB}" destId="{89E00FC2-706F-4D1F-84E8-4A282E4ED1EC}" srcOrd="1" destOrd="0" presId="urn:microsoft.com/office/officeart/2005/8/layout/orgChart1"/>
    <dgm:cxn modelId="{0BEC9042-1469-4C18-8C5A-EC8E713CDB4D}" type="presParOf" srcId="{89E00FC2-706F-4D1F-84E8-4A282E4ED1EC}" destId="{18B5701E-C27B-45B2-A94A-27F844629995}" srcOrd="0" destOrd="0" presId="urn:microsoft.com/office/officeart/2005/8/layout/orgChart1"/>
    <dgm:cxn modelId="{B9520FCE-9D56-4B5A-9A24-CFF4D090A977}" type="presParOf" srcId="{18B5701E-C27B-45B2-A94A-27F844629995}" destId="{980C917D-402F-4E02-951B-FB6A48203617}" srcOrd="0" destOrd="0" presId="urn:microsoft.com/office/officeart/2005/8/layout/orgChart1"/>
    <dgm:cxn modelId="{6E7B8E90-1FDB-4C50-898F-A263EF261EFD}" type="presParOf" srcId="{18B5701E-C27B-45B2-A94A-27F844629995}" destId="{2A22A06C-BB2D-4E17-B131-F43D26929C11}" srcOrd="1" destOrd="0" presId="urn:microsoft.com/office/officeart/2005/8/layout/orgChart1"/>
    <dgm:cxn modelId="{869BB67A-A6BD-4796-B7E1-F4ED1A05E16E}" type="presParOf" srcId="{89E00FC2-706F-4D1F-84E8-4A282E4ED1EC}" destId="{EBBA302B-6523-435E-A40F-311ED5A2CEB5}" srcOrd="1" destOrd="0" presId="urn:microsoft.com/office/officeart/2005/8/layout/orgChart1"/>
    <dgm:cxn modelId="{2EE21647-04FC-46C8-825C-E8F13787595C}" type="presParOf" srcId="{89E00FC2-706F-4D1F-84E8-4A282E4ED1EC}" destId="{D3F972B7-063E-415D-B64F-74CAB263084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00AA93D-F48E-4017-820D-5BFAC953E053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3A5B937-106A-46E1-901F-3AEC1E99F874}">
      <dgm:prSet custT="1"/>
      <dgm:spPr>
        <a:solidFill>
          <a:srgbClr val="92D050">
            <a:alpha val="50000"/>
          </a:srgbClr>
        </a:solidFill>
      </dgm:spPr>
      <dgm:t>
        <a:bodyPr/>
        <a:lstStyle/>
        <a:p>
          <a:pPr rtl="0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голос</a:t>
          </a:r>
          <a:r>
            <a:rPr lang="ru-RU" sz="3100" dirty="0" smtClean="0"/>
            <a:t> </a:t>
          </a:r>
          <a:endParaRPr lang="ru-RU" sz="3100" dirty="0"/>
        </a:p>
      </dgm:t>
    </dgm:pt>
    <dgm:pt modelId="{3F161495-C4C9-4A51-8902-0D013A03D061}" type="parTrans" cxnId="{702D8BBA-D97A-4963-A42A-24496C9E9BC1}">
      <dgm:prSet/>
      <dgm:spPr/>
      <dgm:t>
        <a:bodyPr/>
        <a:lstStyle/>
        <a:p>
          <a:endParaRPr lang="ru-RU"/>
        </a:p>
      </dgm:t>
    </dgm:pt>
    <dgm:pt modelId="{8407F1CF-E38E-4B8E-8A54-B989EAC4EED6}" type="sibTrans" cxnId="{702D8BBA-D97A-4963-A42A-24496C9E9BC1}">
      <dgm:prSet/>
      <dgm:spPr/>
      <dgm:t>
        <a:bodyPr/>
        <a:lstStyle/>
        <a:p>
          <a:endParaRPr lang="ru-RU"/>
        </a:p>
      </dgm:t>
    </dgm:pt>
    <dgm:pt modelId="{66A17D39-3C1F-44A1-A10E-BEF48E3686D8}">
      <dgm:prSet custT="1"/>
      <dgm:spPr>
        <a:solidFill>
          <a:srgbClr val="7030A0">
            <a:alpha val="50000"/>
          </a:srgbClr>
        </a:solidFill>
      </dgm:spPr>
      <dgm:t>
        <a:bodyPr/>
        <a:lstStyle/>
        <a:p>
          <a:pPr algn="l" rtl="0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интонация</a:t>
          </a:r>
          <a:endParaRPr lang="ru-RU" sz="2000" dirty="0"/>
        </a:p>
      </dgm:t>
    </dgm:pt>
    <dgm:pt modelId="{5FE747CF-353C-47CA-97E1-A01F6DF70803}" type="parTrans" cxnId="{7B99C596-4A3E-482E-84F7-594D1DF16A98}">
      <dgm:prSet/>
      <dgm:spPr/>
      <dgm:t>
        <a:bodyPr/>
        <a:lstStyle/>
        <a:p>
          <a:endParaRPr lang="ru-RU"/>
        </a:p>
      </dgm:t>
    </dgm:pt>
    <dgm:pt modelId="{A2F60A0A-6319-4B36-9B92-6A87DB2076AA}" type="sibTrans" cxnId="{7B99C596-4A3E-482E-84F7-594D1DF16A98}">
      <dgm:prSet/>
      <dgm:spPr/>
      <dgm:t>
        <a:bodyPr/>
        <a:lstStyle/>
        <a:p>
          <a:endParaRPr lang="ru-RU"/>
        </a:p>
      </dgm:t>
    </dgm:pt>
    <dgm:pt modelId="{93FA0FFB-BC89-425F-BEFE-DCDFB3DE3C64}">
      <dgm:prSet custT="1"/>
      <dgm:spPr>
        <a:solidFill>
          <a:srgbClr val="FFFF00">
            <a:alpha val="50000"/>
          </a:srgbClr>
        </a:solidFill>
      </dgm:spPr>
      <dgm:t>
        <a:bodyPr/>
        <a:lstStyle/>
        <a:p>
          <a:pPr algn="ctr" rtl="0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мимика</a:t>
          </a:r>
          <a:r>
            <a:rPr lang="ru-RU" sz="3100" dirty="0" smtClean="0"/>
            <a:t> </a:t>
          </a:r>
          <a:endParaRPr lang="ru-RU" sz="3100" dirty="0"/>
        </a:p>
      </dgm:t>
    </dgm:pt>
    <dgm:pt modelId="{42765FDB-2B90-4398-9320-B2FB8E22888F}" type="parTrans" cxnId="{73A5BD00-AB8F-4ED8-B0F3-6A8060EDF88E}">
      <dgm:prSet/>
      <dgm:spPr/>
      <dgm:t>
        <a:bodyPr/>
        <a:lstStyle/>
        <a:p>
          <a:endParaRPr lang="ru-RU"/>
        </a:p>
      </dgm:t>
    </dgm:pt>
    <dgm:pt modelId="{53C7C86C-9045-497D-B5F0-CD1E3472EEE4}" type="sibTrans" cxnId="{73A5BD00-AB8F-4ED8-B0F3-6A8060EDF88E}">
      <dgm:prSet/>
      <dgm:spPr/>
      <dgm:t>
        <a:bodyPr/>
        <a:lstStyle/>
        <a:p>
          <a:endParaRPr lang="ru-RU"/>
        </a:p>
      </dgm:t>
    </dgm:pt>
    <dgm:pt modelId="{B592FC33-70B6-4E41-93DE-765FDB38EC88}">
      <dgm:prSet custT="1"/>
      <dgm:spPr>
        <a:solidFill>
          <a:srgbClr val="00B0F0">
            <a:alpha val="50000"/>
          </a:srgbClr>
        </a:solidFill>
      </dgm:spPr>
      <dgm:t>
        <a:bodyPr/>
        <a:lstStyle/>
        <a:p>
          <a:pPr algn="r" rtl="0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жесты</a:t>
          </a:r>
          <a:r>
            <a:rPr lang="ru-RU" sz="31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3100" dirty="0">
            <a:latin typeface="Times New Roman" pitchFamily="18" charset="0"/>
            <a:cs typeface="Times New Roman" pitchFamily="18" charset="0"/>
          </a:endParaRPr>
        </a:p>
      </dgm:t>
    </dgm:pt>
    <dgm:pt modelId="{5142175E-322C-4C1B-9BB9-3E7D79FCA5D8}" type="parTrans" cxnId="{86AE5D78-FF1C-4A34-B001-D5075F0B7F36}">
      <dgm:prSet/>
      <dgm:spPr/>
      <dgm:t>
        <a:bodyPr/>
        <a:lstStyle/>
        <a:p>
          <a:endParaRPr lang="ru-RU"/>
        </a:p>
      </dgm:t>
    </dgm:pt>
    <dgm:pt modelId="{870A77C2-DC71-4164-872E-129B6E093643}" type="sibTrans" cxnId="{86AE5D78-FF1C-4A34-B001-D5075F0B7F36}">
      <dgm:prSet/>
      <dgm:spPr/>
      <dgm:t>
        <a:bodyPr/>
        <a:lstStyle/>
        <a:p>
          <a:endParaRPr lang="ru-RU"/>
        </a:p>
      </dgm:t>
    </dgm:pt>
    <dgm:pt modelId="{550B9A65-654E-40BA-AEC1-595C039998BB}" type="pres">
      <dgm:prSet presAssocID="{A00AA93D-F48E-4017-820D-5BFAC953E053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EBF93EC-07AF-4203-9876-A37FD95AED4F}" type="pres">
      <dgm:prSet presAssocID="{C3A5B937-106A-46E1-901F-3AEC1E99F874}" presName="circ1" presStyleLbl="vennNode1" presStyleIdx="0" presStyleCnt="4" custScaleX="110872" custScaleY="110151"/>
      <dgm:spPr/>
      <dgm:t>
        <a:bodyPr/>
        <a:lstStyle/>
        <a:p>
          <a:endParaRPr lang="ru-RU"/>
        </a:p>
      </dgm:t>
    </dgm:pt>
    <dgm:pt modelId="{AD3B1E28-41BE-4323-A6EC-B408E493413A}" type="pres">
      <dgm:prSet presAssocID="{C3A5B937-106A-46E1-901F-3AEC1E99F874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D2628B-041B-4574-A6BB-338268787D02}" type="pres">
      <dgm:prSet presAssocID="{66A17D39-3C1F-44A1-A10E-BEF48E3686D8}" presName="circ2" presStyleLbl="vennNode1" presStyleIdx="1" presStyleCnt="4" custScaleX="115146" custScaleY="115416"/>
      <dgm:spPr/>
      <dgm:t>
        <a:bodyPr/>
        <a:lstStyle/>
        <a:p>
          <a:endParaRPr lang="ru-RU"/>
        </a:p>
      </dgm:t>
    </dgm:pt>
    <dgm:pt modelId="{9C21B6A8-CF1B-4735-ADBC-4B7B598C1225}" type="pres">
      <dgm:prSet presAssocID="{66A17D39-3C1F-44A1-A10E-BEF48E3686D8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F3BC61-A50A-4419-8130-33DE6CF1313F}" type="pres">
      <dgm:prSet presAssocID="{93FA0FFB-BC89-425F-BEFE-DCDFB3DE3C64}" presName="circ3" presStyleLbl="vennNode1" presStyleIdx="2" presStyleCnt="4"/>
      <dgm:spPr/>
      <dgm:t>
        <a:bodyPr/>
        <a:lstStyle/>
        <a:p>
          <a:endParaRPr lang="ru-RU"/>
        </a:p>
      </dgm:t>
    </dgm:pt>
    <dgm:pt modelId="{07DBEADE-CEF7-4E8C-9AB1-EB811D9A156A}" type="pres">
      <dgm:prSet presAssocID="{93FA0FFB-BC89-425F-BEFE-DCDFB3DE3C64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A499BA-1405-4FF4-8DDD-E12CFC526DC2}" type="pres">
      <dgm:prSet presAssocID="{B592FC33-70B6-4E41-93DE-765FDB38EC88}" presName="circ4" presStyleLbl="vennNode1" presStyleIdx="3" presStyleCnt="4" custScaleX="111861" custScaleY="111570"/>
      <dgm:spPr/>
      <dgm:t>
        <a:bodyPr/>
        <a:lstStyle/>
        <a:p>
          <a:endParaRPr lang="ru-RU"/>
        </a:p>
      </dgm:t>
    </dgm:pt>
    <dgm:pt modelId="{4D09C63F-EBD6-4566-97D0-A11D68838DFC}" type="pres">
      <dgm:prSet presAssocID="{B592FC33-70B6-4E41-93DE-765FDB38EC88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98DBC60-CC44-441A-9B4F-85C77CDBCC36}" type="presOf" srcId="{A00AA93D-F48E-4017-820D-5BFAC953E053}" destId="{550B9A65-654E-40BA-AEC1-595C039998BB}" srcOrd="0" destOrd="0" presId="urn:microsoft.com/office/officeart/2005/8/layout/venn1"/>
    <dgm:cxn modelId="{D998DC2A-DCB6-40E6-B25A-9EA1858BF4E8}" type="presOf" srcId="{B592FC33-70B6-4E41-93DE-765FDB38EC88}" destId="{4D09C63F-EBD6-4566-97D0-A11D68838DFC}" srcOrd="1" destOrd="0" presId="urn:microsoft.com/office/officeart/2005/8/layout/venn1"/>
    <dgm:cxn modelId="{A03987B0-01DD-40D0-BE75-2A0369BBC6C5}" type="presOf" srcId="{66A17D39-3C1F-44A1-A10E-BEF48E3686D8}" destId="{9C21B6A8-CF1B-4735-ADBC-4B7B598C1225}" srcOrd="1" destOrd="0" presId="urn:microsoft.com/office/officeart/2005/8/layout/venn1"/>
    <dgm:cxn modelId="{63B254B2-C6F0-4846-BCB8-1A0DAAD60CE3}" type="presOf" srcId="{93FA0FFB-BC89-425F-BEFE-DCDFB3DE3C64}" destId="{07DBEADE-CEF7-4E8C-9AB1-EB811D9A156A}" srcOrd="1" destOrd="0" presId="urn:microsoft.com/office/officeart/2005/8/layout/venn1"/>
    <dgm:cxn modelId="{8F17B4B0-BC55-473C-8678-A1FEAD392FD7}" type="presOf" srcId="{B592FC33-70B6-4E41-93DE-765FDB38EC88}" destId="{D7A499BA-1405-4FF4-8DDD-E12CFC526DC2}" srcOrd="0" destOrd="0" presId="urn:microsoft.com/office/officeart/2005/8/layout/venn1"/>
    <dgm:cxn modelId="{702D8BBA-D97A-4963-A42A-24496C9E9BC1}" srcId="{A00AA93D-F48E-4017-820D-5BFAC953E053}" destId="{C3A5B937-106A-46E1-901F-3AEC1E99F874}" srcOrd="0" destOrd="0" parTransId="{3F161495-C4C9-4A51-8902-0D013A03D061}" sibTransId="{8407F1CF-E38E-4B8E-8A54-B989EAC4EED6}"/>
    <dgm:cxn modelId="{671F4ED0-0C46-43BF-A55F-48C1959AF2C4}" type="presOf" srcId="{C3A5B937-106A-46E1-901F-3AEC1E99F874}" destId="{2EBF93EC-07AF-4203-9876-A37FD95AED4F}" srcOrd="0" destOrd="0" presId="urn:microsoft.com/office/officeart/2005/8/layout/venn1"/>
    <dgm:cxn modelId="{28EA297B-F0CE-4AFD-93D8-A909E75E8D01}" type="presOf" srcId="{93FA0FFB-BC89-425F-BEFE-DCDFB3DE3C64}" destId="{61F3BC61-A50A-4419-8130-33DE6CF1313F}" srcOrd="0" destOrd="0" presId="urn:microsoft.com/office/officeart/2005/8/layout/venn1"/>
    <dgm:cxn modelId="{86AE5D78-FF1C-4A34-B001-D5075F0B7F36}" srcId="{A00AA93D-F48E-4017-820D-5BFAC953E053}" destId="{B592FC33-70B6-4E41-93DE-765FDB38EC88}" srcOrd="3" destOrd="0" parTransId="{5142175E-322C-4C1B-9BB9-3E7D79FCA5D8}" sibTransId="{870A77C2-DC71-4164-872E-129B6E093643}"/>
    <dgm:cxn modelId="{FE35E69A-FEAB-4907-A29A-6825503C42BC}" type="presOf" srcId="{C3A5B937-106A-46E1-901F-3AEC1E99F874}" destId="{AD3B1E28-41BE-4323-A6EC-B408E493413A}" srcOrd="1" destOrd="0" presId="urn:microsoft.com/office/officeart/2005/8/layout/venn1"/>
    <dgm:cxn modelId="{DDBB8C40-5DAE-402E-96E9-CD3F20F39A9D}" type="presOf" srcId="{66A17D39-3C1F-44A1-A10E-BEF48E3686D8}" destId="{40D2628B-041B-4574-A6BB-338268787D02}" srcOrd="0" destOrd="0" presId="urn:microsoft.com/office/officeart/2005/8/layout/venn1"/>
    <dgm:cxn modelId="{7B99C596-4A3E-482E-84F7-594D1DF16A98}" srcId="{A00AA93D-F48E-4017-820D-5BFAC953E053}" destId="{66A17D39-3C1F-44A1-A10E-BEF48E3686D8}" srcOrd="1" destOrd="0" parTransId="{5FE747CF-353C-47CA-97E1-A01F6DF70803}" sibTransId="{A2F60A0A-6319-4B36-9B92-6A87DB2076AA}"/>
    <dgm:cxn modelId="{73A5BD00-AB8F-4ED8-B0F3-6A8060EDF88E}" srcId="{A00AA93D-F48E-4017-820D-5BFAC953E053}" destId="{93FA0FFB-BC89-425F-BEFE-DCDFB3DE3C64}" srcOrd="2" destOrd="0" parTransId="{42765FDB-2B90-4398-9320-B2FB8E22888F}" sibTransId="{53C7C86C-9045-497D-B5F0-CD1E3472EEE4}"/>
    <dgm:cxn modelId="{CAAA9B96-440A-47AF-A4FA-3837A5742021}" type="presParOf" srcId="{550B9A65-654E-40BA-AEC1-595C039998BB}" destId="{2EBF93EC-07AF-4203-9876-A37FD95AED4F}" srcOrd="0" destOrd="0" presId="urn:microsoft.com/office/officeart/2005/8/layout/venn1"/>
    <dgm:cxn modelId="{98056CCD-2118-451D-8A71-1ECF7609F92D}" type="presParOf" srcId="{550B9A65-654E-40BA-AEC1-595C039998BB}" destId="{AD3B1E28-41BE-4323-A6EC-B408E493413A}" srcOrd="1" destOrd="0" presId="urn:microsoft.com/office/officeart/2005/8/layout/venn1"/>
    <dgm:cxn modelId="{F7A7D401-D03A-4619-8B35-D25FA91E09DA}" type="presParOf" srcId="{550B9A65-654E-40BA-AEC1-595C039998BB}" destId="{40D2628B-041B-4574-A6BB-338268787D02}" srcOrd="2" destOrd="0" presId="urn:microsoft.com/office/officeart/2005/8/layout/venn1"/>
    <dgm:cxn modelId="{51B89AFB-B848-468C-8BBC-91ECED1B351E}" type="presParOf" srcId="{550B9A65-654E-40BA-AEC1-595C039998BB}" destId="{9C21B6A8-CF1B-4735-ADBC-4B7B598C1225}" srcOrd="3" destOrd="0" presId="urn:microsoft.com/office/officeart/2005/8/layout/venn1"/>
    <dgm:cxn modelId="{A97FACB2-0C4A-44D5-82B7-03086166314E}" type="presParOf" srcId="{550B9A65-654E-40BA-AEC1-595C039998BB}" destId="{61F3BC61-A50A-4419-8130-33DE6CF1313F}" srcOrd="4" destOrd="0" presId="urn:microsoft.com/office/officeart/2005/8/layout/venn1"/>
    <dgm:cxn modelId="{1799AB86-AD78-4A74-BBCF-B903997C5F60}" type="presParOf" srcId="{550B9A65-654E-40BA-AEC1-595C039998BB}" destId="{07DBEADE-CEF7-4E8C-9AB1-EB811D9A156A}" srcOrd="5" destOrd="0" presId="urn:microsoft.com/office/officeart/2005/8/layout/venn1"/>
    <dgm:cxn modelId="{B95FB10E-101F-43ED-9856-927622207C67}" type="presParOf" srcId="{550B9A65-654E-40BA-AEC1-595C039998BB}" destId="{D7A499BA-1405-4FF4-8DDD-E12CFC526DC2}" srcOrd="6" destOrd="0" presId="urn:microsoft.com/office/officeart/2005/8/layout/venn1"/>
    <dgm:cxn modelId="{BDC4B6E6-D5C5-4984-B15B-1FCEF8A92C72}" type="presParOf" srcId="{550B9A65-654E-40BA-AEC1-595C039998BB}" destId="{4D09C63F-EBD6-4566-97D0-A11D68838DFC}" srcOrd="7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9A14D2C-92AE-46C9-95D0-D6A79042675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207040ED-7FC6-451B-9252-27094D03FD9F}">
      <dgm:prSet phldrT="[Текст]" phldr="1"/>
      <dgm:spPr/>
      <dgm:t>
        <a:bodyPr/>
        <a:lstStyle/>
        <a:p>
          <a:endParaRPr lang="ru-RU" dirty="0"/>
        </a:p>
      </dgm:t>
    </dgm:pt>
    <dgm:pt modelId="{3A3E4543-F2BB-43B7-B542-102CF62F5A5B}" type="parTrans" cxnId="{5292B300-B086-4FB6-81FA-52643CB3A9B8}">
      <dgm:prSet/>
      <dgm:spPr/>
      <dgm:t>
        <a:bodyPr/>
        <a:lstStyle/>
        <a:p>
          <a:endParaRPr lang="ru-RU"/>
        </a:p>
      </dgm:t>
    </dgm:pt>
    <dgm:pt modelId="{892D125E-9F28-4437-ADAE-AFA6320A93E7}" type="sibTrans" cxnId="{5292B300-B086-4FB6-81FA-52643CB3A9B8}">
      <dgm:prSet/>
      <dgm:spPr/>
      <dgm:t>
        <a:bodyPr/>
        <a:lstStyle/>
        <a:p>
          <a:endParaRPr lang="ru-RU"/>
        </a:p>
      </dgm:t>
    </dgm:pt>
    <dgm:pt modelId="{6D562431-BC78-410A-89AE-C647DBE89DD1}" type="asst">
      <dgm:prSet phldrT="[Текст]" phldr="1"/>
      <dgm:spPr/>
      <dgm:t>
        <a:bodyPr/>
        <a:lstStyle/>
        <a:p>
          <a:endParaRPr lang="ru-RU"/>
        </a:p>
      </dgm:t>
    </dgm:pt>
    <dgm:pt modelId="{72A301BA-581D-4054-9BCF-6549419F4D5D}" type="parTrans" cxnId="{8C4AD0A3-1EF6-4694-9D07-66D19E82DA10}">
      <dgm:prSet/>
      <dgm:spPr/>
      <dgm:t>
        <a:bodyPr/>
        <a:lstStyle/>
        <a:p>
          <a:endParaRPr lang="ru-RU"/>
        </a:p>
      </dgm:t>
    </dgm:pt>
    <dgm:pt modelId="{4EAFDD8B-8571-4208-9F41-D5E0B41BC39C}" type="sibTrans" cxnId="{8C4AD0A3-1EF6-4694-9D07-66D19E82DA10}">
      <dgm:prSet/>
      <dgm:spPr/>
      <dgm:t>
        <a:bodyPr/>
        <a:lstStyle/>
        <a:p>
          <a:endParaRPr lang="ru-RU"/>
        </a:p>
      </dgm:t>
    </dgm:pt>
    <dgm:pt modelId="{051AAB66-8AF4-4CB3-B07E-6141B98C1ECE}">
      <dgm:prSet phldrT="[Текст]" phldr="1"/>
      <dgm:spPr/>
      <dgm:t>
        <a:bodyPr/>
        <a:lstStyle/>
        <a:p>
          <a:endParaRPr lang="ru-RU"/>
        </a:p>
      </dgm:t>
    </dgm:pt>
    <dgm:pt modelId="{E2C8A13A-9CC0-4B6B-8D14-F27DE144308C}" type="parTrans" cxnId="{B9794CFB-D215-4D40-84DB-1F3B2E41CEC3}">
      <dgm:prSet/>
      <dgm:spPr/>
      <dgm:t>
        <a:bodyPr/>
        <a:lstStyle/>
        <a:p>
          <a:endParaRPr lang="ru-RU"/>
        </a:p>
      </dgm:t>
    </dgm:pt>
    <dgm:pt modelId="{11863DF2-DBFE-47E9-8750-621BDD8B7D26}" type="sibTrans" cxnId="{B9794CFB-D215-4D40-84DB-1F3B2E41CEC3}">
      <dgm:prSet/>
      <dgm:spPr/>
      <dgm:t>
        <a:bodyPr/>
        <a:lstStyle/>
        <a:p>
          <a:endParaRPr lang="ru-RU"/>
        </a:p>
      </dgm:t>
    </dgm:pt>
    <dgm:pt modelId="{352951F9-E247-4F85-AC3C-A95F9FEE9F87}">
      <dgm:prSet phldrT="[Текст]" phldr="1"/>
      <dgm:spPr/>
      <dgm:t>
        <a:bodyPr/>
        <a:lstStyle/>
        <a:p>
          <a:endParaRPr lang="ru-RU"/>
        </a:p>
      </dgm:t>
    </dgm:pt>
    <dgm:pt modelId="{17E0939E-61F5-4BBA-B2BF-FBF7033A5B7F}" type="parTrans" cxnId="{5F119F46-332E-4A32-BCAA-F3BAD256A098}">
      <dgm:prSet/>
      <dgm:spPr/>
      <dgm:t>
        <a:bodyPr/>
        <a:lstStyle/>
        <a:p>
          <a:endParaRPr lang="ru-RU"/>
        </a:p>
      </dgm:t>
    </dgm:pt>
    <dgm:pt modelId="{3F89712D-9A65-44B2-B4BA-79293941E724}" type="sibTrans" cxnId="{5F119F46-332E-4A32-BCAA-F3BAD256A098}">
      <dgm:prSet/>
      <dgm:spPr/>
      <dgm:t>
        <a:bodyPr/>
        <a:lstStyle/>
        <a:p>
          <a:endParaRPr lang="ru-RU"/>
        </a:p>
      </dgm:t>
    </dgm:pt>
    <dgm:pt modelId="{E1389ABB-2053-40D3-88DA-A19C3704B26E}">
      <dgm:prSet phldrT="[Текст]" phldr="1"/>
      <dgm:spPr/>
      <dgm:t>
        <a:bodyPr/>
        <a:lstStyle/>
        <a:p>
          <a:endParaRPr lang="ru-RU"/>
        </a:p>
      </dgm:t>
    </dgm:pt>
    <dgm:pt modelId="{C17B0C93-A715-4385-A216-E7085B9AF85E}" type="parTrans" cxnId="{3CDF6B73-B8AA-47BB-8202-56495980B1DA}">
      <dgm:prSet/>
      <dgm:spPr/>
      <dgm:t>
        <a:bodyPr/>
        <a:lstStyle/>
        <a:p>
          <a:endParaRPr lang="ru-RU"/>
        </a:p>
      </dgm:t>
    </dgm:pt>
    <dgm:pt modelId="{C4E7636D-4B22-44F2-9BFC-B44BC7758B14}" type="sibTrans" cxnId="{3CDF6B73-B8AA-47BB-8202-56495980B1DA}">
      <dgm:prSet/>
      <dgm:spPr/>
      <dgm:t>
        <a:bodyPr/>
        <a:lstStyle/>
        <a:p>
          <a:endParaRPr lang="ru-RU"/>
        </a:p>
      </dgm:t>
    </dgm:pt>
    <dgm:pt modelId="{812A37A7-A100-4536-B0B9-A216114C2F5F}" type="pres">
      <dgm:prSet presAssocID="{E9A14D2C-92AE-46C9-95D0-D6A79042675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8902BB2-A8A8-43E0-880C-623080E4C83B}" type="pres">
      <dgm:prSet presAssocID="{207040ED-7FC6-451B-9252-27094D03FD9F}" presName="hierRoot1" presStyleCnt="0">
        <dgm:presLayoutVars>
          <dgm:hierBranch val="init"/>
        </dgm:presLayoutVars>
      </dgm:prSet>
      <dgm:spPr/>
    </dgm:pt>
    <dgm:pt modelId="{F40C8EEA-D3A0-474F-A5C3-B8B1765C8E44}" type="pres">
      <dgm:prSet presAssocID="{207040ED-7FC6-451B-9252-27094D03FD9F}" presName="rootComposite1" presStyleCnt="0"/>
      <dgm:spPr/>
    </dgm:pt>
    <dgm:pt modelId="{E156FA20-2290-4BEB-B7DE-F7BB449C311A}" type="pres">
      <dgm:prSet presAssocID="{207040ED-7FC6-451B-9252-27094D03FD9F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5665530-3807-4308-9A51-AFA05347B628}" type="pres">
      <dgm:prSet presAssocID="{207040ED-7FC6-451B-9252-27094D03FD9F}" presName="rootConnector1" presStyleLbl="node1" presStyleIdx="0" presStyleCnt="0"/>
      <dgm:spPr/>
      <dgm:t>
        <a:bodyPr/>
        <a:lstStyle/>
        <a:p>
          <a:endParaRPr lang="ru-RU"/>
        </a:p>
      </dgm:t>
    </dgm:pt>
    <dgm:pt modelId="{AE824DF6-E2BB-48BD-A576-09D3BDC6DA42}" type="pres">
      <dgm:prSet presAssocID="{207040ED-7FC6-451B-9252-27094D03FD9F}" presName="hierChild2" presStyleCnt="0"/>
      <dgm:spPr/>
    </dgm:pt>
    <dgm:pt modelId="{0F9CFA8A-57E6-41B2-A269-42EA1304AEA0}" type="pres">
      <dgm:prSet presAssocID="{E2C8A13A-9CC0-4B6B-8D14-F27DE144308C}" presName="Name37" presStyleLbl="parChTrans1D2" presStyleIdx="0" presStyleCnt="4"/>
      <dgm:spPr/>
      <dgm:t>
        <a:bodyPr/>
        <a:lstStyle/>
        <a:p>
          <a:endParaRPr lang="ru-RU"/>
        </a:p>
      </dgm:t>
    </dgm:pt>
    <dgm:pt modelId="{FA98D63C-563F-4BA9-AE50-B03DCC13B040}" type="pres">
      <dgm:prSet presAssocID="{051AAB66-8AF4-4CB3-B07E-6141B98C1ECE}" presName="hierRoot2" presStyleCnt="0">
        <dgm:presLayoutVars>
          <dgm:hierBranch val="init"/>
        </dgm:presLayoutVars>
      </dgm:prSet>
      <dgm:spPr/>
    </dgm:pt>
    <dgm:pt modelId="{0E6E149D-9FE0-41C8-87A8-B95BEB1B45DB}" type="pres">
      <dgm:prSet presAssocID="{051AAB66-8AF4-4CB3-B07E-6141B98C1ECE}" presName="rootComposite" presStyleCnt="0"/>
      <dgm:spPr/>
    </dgm:pt>
    <dgm:pt modelId="{678C02E8-AB96-4AC1-A06C-4DB2B8889F2D}" type="pres">
      <dgm:prSet presAssocID="{051AAB66-8AF4-4CB3-B07E-6141B98C1ECE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7ABE02D-FCE3-4EFA-A0DC-A7207C52591E}" type="pres">
      <dgm:prSet presAssocID="{051AAB66-8AF4-4CB3-B07E-6141B98C1ECE}" presName="rootConnector" presStyleLbl="node2" presStyleIdx="0" presStyleCnt="3"/>
      <dgm:spPr/>
      <dgm:t>
        <a:bodyPr/>
        <a:lstStyle/>
        <a:p>
          <a:endParaRPr lang="ru-RU"/>
        </a:p>
      </dgm:t>
    </dgm:pt>
    <dgm:pt modelId="{49091ABD-A230-4E46-8D4B-407EACBE10CB}" type="pres">
      <dgm:prSet presAssocID="{051AAB66-8AF4-4CB3-B07E-6141B98C1ECE}" presName="hierChild4" presStyleCnt="0"/>
      <dgm:spPr/>
    </dgm:pt>
    <dgm:pt modelId="{0F00D436-7080-4F05-941F-56164AC58AA8}" type="pres">
      <dgm:prSet presAssocID="{051AAB66-8AF4-4CB3-B07E-6141B98C1ECE}" presName="hierChild5" presStyleCnt="0"/>
      <dgm:spPr/>
    </dgm:pt>
    <dgm:pt modelId="{7FA0A7FC-9B78-43BD-B7E7-5424114EDE84}" type="pres">
      <dgm:prSet presAssocID="{17E0939E-61F5-4BBA-B2BF-FBF7033A5B7F}" presName="Name37" presStyleLbl="parChTrans1D2" presStyleIdx="1" presStyleCnt="4"/>
      <dgm:spPr/>
      <dgm:t>
        <a:bodyPr/>
        <a:lstStyle/>
        <a:p>
          <a:endParaRPr lang="ru-RU"/>
        </a:p>
      </dgm:t>
    </dgm:pt>
    <dgm:pt modelId="{08522103-8F06-4CC8-B168-36C387DD69E2}" type="pres">
      <dgm:prSet presAssocID="{352951F9-E247-4F85-AC3C-A95F9FEE9F87}" presName="hierRoot2" presStyleCnt="0">
        <dgm:presLayoutVars>
          <dgm:hierBranch val="init"/>
        </dgm:presLayoutVars>
      </dgm:prSet>
      <dgm:spPr/>
    </dgm:pt>
    <dgm:pt modelId="{F919A967-CAF7-4698-9807-47E35D8CC5AD}" type="pres">
      <dgm:prSet presAssocID="{352951F9-E247-4F85-AC3C-A95F9FEE9F87}" presName="rootComposite" presStyleCnt="0"/>
      <dgm:spPr/>
    </dgm:pt>
    <dgm:pt modelId="{EC531B3C-BC92-4C9E-933B-D147C80E06A5}" type="pres">
      <dgm:prSet presAssocID="{352951F9-E247-4F85-AC3C-A95F9FEE9F87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30D45FB-6393-49A5-883F-D9EC7C2FC2AE}" type="pres">
      <dgm:prSet presAssocID="{352951F9-E247-4F85-AC3C-A95F9FEE9F87}" presName="rootConnector" presStyleLbl="node2" presStyleIdx="1" presStyleCnt="3"/>
      <dgm:spPr/>
      <dgm:t>
        <a:bodyPr/>
        <a:lstStyle/>
        <a:p>
          <a:endParaRPr lang="ru-RU"/>
        </a:p>
      </dgm:t>
    </dgm:pt>
    <dgm:pt modelId="{F39844A4-2FDB-4620-A360-E1F71DBB5FCE}" type="pres">
      <dgm:prSet presAssocID="{352951F9-E247-4F85-AC3C-A95F9FEE9F87}" presName="hierChild4" presStyleCnt="0"/>
      <dgm:spPr/>
    </dgm:pt>
    <dgm:pt modelId="{0A7B96EE-BADD-4FC4-8628-F912A640185B}" type="pres">
      <dgm:prSet presAssocID="{352951F9-E247-4F85-AC3C-A95F9FEE9F87}" presName="hierChild5" presStyleCnt="0"/>
      <dgm:spPr/>
    </dgm:pt>
    <dgm:pt modelId="{8F0C6470-8791-4820-A755-23856C85083E}" type="pres">
      <dgm:prSet presAssocID="{C17B0C93-A715-4385-A216-E7085B9AF85E}" presName="Name37" presStyleLbl="parChTrans1D2" presStyleIdx="2" presStyleCnt="4"/>
      <dgm:spPr/>
      <dgm:t>
        <a:bodyPr/>
        <a:lstStyle/>
        <a:p>
          <a:endParaRPr lang="ru-RU"/>
        </a:p>
      </dgm:t>
    </dgm:pt>
    <dgm:pt modelId="{74DD2AE5-8CCC-470B-8C27-C778640277D2}" type="pres">
      <dgm:prSet presAssocID="{E1389ABB-2053-40D3-88DA-A19C3704B26E}" presName="hierRoot2" presStyleCnt="0">
        <dgm:presLayoutVars>
          <dgm:hierBranch val="init"/>
        </dgm:presLayoutVars>
      </dgm:prSet>
      <dgm:spPr/>
    </dgm:pt>
    <dgm:pt modelId="{BE33CD8A-810B-4E6A-A73C-9EC4408D7C83}" type="pres">
      <dgm:prSet presAssocID="{E1389ABB-2053-40D3-88DA-A19C3704B26E}" presName="rootComposite" presStyleCnt="0"/>
      <dgm:spPr/>
    </dgm:pt>
    <dgm:pt modelId="{945B5AE4-1258-476B-8BDE-8D9B9FE82143}" type="pres">
      <dgm:prSet presAssocID="{E1389ABB-2053-40D3-88DA-A19C3704B26E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AFCF161-D19A-4CD6-AA0B-026D4EBB17FD}" type="pres">
      <dgm:prSet presAssocID="{E1389ABB-2053-40D3-88DA-A19C3704B26E}" presName="rootConnector" presStyleLbl="node2" presStyleIdx="2" presStyleCnt="3"/>
      <dgm:spPr/>
      <dgm:t>
        <a:bodyPr/>
        <a:lstStyle/>
        <a:p>
          <a:endParaRPr lang="ru-RU"/>
        </a:p>
      </dgm:t>
    </dgm:pt>
    <dgm:pt modelId="{E031E981-CC66-405A-AFCF-865E37303469}" type="pres">
      <dgm:prSet presAssocID="{E1389ABB-2053-40D3-88DA-A19C3704B26E}" presName="hierChild4" presStyleCnt="0"/>
      <dgm:spPr/>
    </dgm:pt>
    <dgm:pt modelId="{6ED98E13-0CA3-4ED8-86B2-B4F520026BA2}" type="pres">
      <dgm:prSet presAssocID="{E1389ABB-2053-40D3-88DA-A19C3704B26E}" presName="hierChild5" presStyleCnt="0"/>
      <dgm:spPr/>
    </dgm:pt>
    <dgm:pt modelId="{061CFED7-BCFE-4A65-820B-BF1DEAFAC8AB}" type="pres">
      <dgm:prSet presAssocID="{207040ED-7FC6-451B-9252-27094D03FD9F}" presName="hierChild3" presStyleCnt="0"/>
      <dgm:spPr/>
    </dgm:pt>
    <dgm:pt modelId="{2E6344EB-81BA-48F7-8ED2-1E6D0770B0E9}" type="pres">
      <dgm:prSet presAssocID="{72A301BA-581D-4054-9BCF-6549419F4D5D}" presName="Name111" presStyleLbl="parChTrans1D2" presStyleIdx="3" presStyleCnt="4"/>
      <dgm:spPr/>
      <dgm:t>
        <a:bodyPr/>
        <a:lstStyle/>
        <a:p>
          <a:endParaRPr lang="ru-RU"/>
        </a:p>
      </dgm:t>
    </dgm:pt>
    <dgm:pt modelId="{89E00FC2-706F-4D1F-84E8-4A282E4ED1EC}" type="pres">
      <dgm:prSet presAssocID="{6D562431-BC78-410A-89AE-C647DBE89DD1}" presName="hierRoot3" presStyleCnt="0">
        <dgm:presLayoutVars>
          <dgm:hierBranch val="init"/>
        </dgm:presLayoutVars>
      </dgm:prSet>
      <dgm:spPr/>
    </dgm:pt>
    <dgm:pt modelId="{18B5701E-C27B-45B2-A94A-27F844629995}" type="pres">
      <dgm:prSet presAssocID="{6D562431-BC78-410A-89AE-C647DBE89DD1}" presName="rootComposite3" presStyleCnt="0"/>
      <dgm:spPr/>
    </dgm:pt>
    <dgm:pt modelId="{980C917D-402F-4E02-951B-FB6A48203617}" type="pres">
      <dgm:prSet presAssocID="{6D562431-BC78-410A-89AE-C647DBE89DD1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A22A06C-BB2D-4E17-B131-F43D26929C11}" type="pres">
      <dgm:prSet presAssocID="{6D562431-BC78-410A-89AE-C647DBE89DD1}" presName="rootConnector3" presStyleLbl="asst1" presStyleIdx="0" presStyleCnt="1"/>
      <dgm:spPr/>
      <dgm:t>
        <a:bodyPr/>
        <a:lstStyle/>
        <a:p>
          <a:endParaRPr lang="ru-RU"/>
        </a:p>
      </dgm:t>
    </dgm:pt>
    <dgm:pt modelId="{EBBA302B-6523-435E-A40F-311ED5A2CEB5}" type="pres">
      <dgm:prSet presAssocID="{6D562431-BC78-410A-89AE-C647DBE89DD1}" presName="hierChild6" presStyleCnt="0"/>
      <dgm:spPr/>
    </dgm:pt>
    <dgm:pt modelId="{D3F972B7-063E-415D-B64F-74CAB263084F}" type="pres">
      <dgm:prSet presAssocID="{6D562431-BC78-410A-89AE-C647DBE89DD1}" presName="hierChild7" presStyleCnt="0"/>
      <dgm:spPr/>
    </dgm:pt>
  </dgm:ptLst>
  <dgm:cxnLst>
    <dgm:cxn modelId="{0606E627-E10B-4D75-B903-22416639CAEF}" type="presOf" srcId="{207040ED-7FC6-451B-9252-27094D03FD9F}" destId="{E156FA20-2290-4BEB-B7DE-F7BB449C311A}" srcOrd="0" destOrd="0" presId="urn:microsoft.com/office/officeart/2005/8/layout/orgChart1"/>
    <dgm:cxn modelId="{11D81707-8F1E-4E67-815F-42527948AFEF}" type="presOf" srcId="{6D562431-BC78-410A-89AE-C647DBE89DD1}" destId="{2A22A06C-BB2D-4E17-B131-F43D26929C11}" srcOrd="1" destOrd="0" presId="urn:microsoft.com/office/officeart/2005/8/layout/orgChart1"/>
    <dgm:cxn modelId="{8928A8C6-70C6-4893-9D67-16620F873893}" type="presOf" srcId="{17E0939E-61F5-4BBA-B2BF-FBF7033A5B7F}" destId="{7FA0A7FC-9B78-43BD-B7E7-5424114EDE84}" srcOrd="0" destOrd="0" presId="urn:microsoft.com/office/officeart/2005/8/layout/orgChart1"/>
    <dgm:cxn modelId="{5CA40B1E-C994-416A-831D-145B54553E1E}" type="presOf" srcId="{051AAB66-8AF4-4CB3-B07E-6141B98C1ECE}" destId="{678C02E8-AB96-4AC1-A06C-4DB2B8889F2D}" srcOrd="0" destOrd="0" presId="urn:microsoft.com/office/officeart/2005/8/layout/orgChart1"/>
    <dgm:cxn modelId="{1EDCEEA2-55A7-411F-A646-7109FE209096}" type="presOf" srcId="{72A301BA-581D-4054-9BCF-6549419F4D5D}" destId="{2E6344EB-81BA-48F7-8ED2-1E6D0770B0E9}" srcOrd="0" destOrd="0" presId="urn:microsoft.com/office/officeart/2005/8/layout/orgChart1"/>
    <dgm:cxn modelId="{FAC27238-6B6E-4E69-96A9-384DCDB5ADFE}" type="presOf" srcId="{E1389ABB-2053-40D3-88DA-A19C3704B26E}" destId="{1AFCF161-D19A-4CD6-AA0B-026D4EBB17FD}" srcOrd="1" destOrd="0" presId="urn:microsoft.com/office/officeart/2005/8/layout/orgChart1"/>
    <dgm:cxn modelId="{09D84AD3-39F0-4018-8FDE-A7A54A547299}" type="presOf" srcId="{E9A14D2C-92AE-46C9-95D0-D6A79042675E}" destId="{812A37A7-A100-4536-B0B9-A216114C2F5F}" srcOrd="0" destOrd="0" presId="urn:microsoft.com/office/officeart/2005/8/layout/orgChart1"/>
    <dgm:cxn modelId="{11B25C54-6431-4E92-BEDF-EE9E95EB5982}" type="presOf" srcId="{352951F9-E247-4F85-AC3C-A95F9FEE9F87}" destId="{EC531B3C-BC92-4C9E-933B-D147C80E06A5}" srcOrd="0" destOrd="0" presId="urn:microsoft.com/office/officeart/2005/8/layout/orgChart1"/>
    <dgm:cxn modelId="{6E3F5C07-736A-4057-8888-CF989CD75822}" type="presOf" srcId="{6D562431-BC78-410A-89AE-C647DBE89DD1}" destId="{980C917D-402F-4E02-951B-FB6A48203617}" srcOrd="0" destOrd="0" presId="urn:microsoft.com/office/officeart/2005/8/layout/orgChart1"/>
    <dgm:cxn modelId="{D1901083-B181-46E6-8803-C202439E9551}" type="presOf" srcId="{352951F9-E247-4F85-AC3C-A95F9FEE9F87}" destId="{830D45FB-6393-49A5-883F-D9EC7C2FC2AE}" srcOrd="1" destOrd="0" presId="urn:microsoft.com/office/officeart/2005/8/layout/orgChart1"/>
    <dgm:cxn modelId="{4349AF2F-AD0D-4132-98B9-12FD2F2228B0}" type="presOf" srcId="{E1389ABB-2053-40D3-88DA-A19C3704B26E}" destId="{945B5AE4-1258-476B-8BDE-8D9B9FE82143}" srcOrd="0" destOrd="0" presId="urn:microsoft.com/office/officeart/2005/8/layout/orgChart1"/>
    <dgm:cxn modelId="{5292B300-B086-4FB6-81FA-52643CB3A9B8}" srcId="{E9A14D2C-92AE-46C9-95D0-D6A79042675E}" destId="{207040ED-7FC6-451B-9252-27094D03FD9F}" srcOrd="0" destOrd="0" parTransId="{3A3E4543-F2BB-43B7-B542-102CF62F5A5B}" sibTransId="{892D125E-9F28-4437-ADAE-AFA6320A93E7}"/>
    <dgm:cxn modelId="{501D0048-51B3-4C3C-B601-FFD5746EE460}" type="presOf" srcId="{051AAB66-8AF4-4CB3-B07E-6141B98C1ECE}" destId="{07ABE02D-FCE3-4EFA-A0DC-A7207C52591E}" srcOrd="1" destOrd="0" presId="urn:microsoft.com/office/officeart/2005/8/layout/orgChart1"/>
    <dgm:cxn modelId="{5F119F46-332E-4A32-BCAA-F3BAD256A098}" srcId="{207040ED-7FC6-451B-9252-27094D03FD9F}" destId="{352951F9-E247-4F85-AC3C-A95F9FEE9F87}" srcOrd="2" destOrd="0" parTransId="{17E0939E-61F5-4BBA-B2BF-FBF7033A5B7F}" sibTransId="{3F89712D-9A65-44B2-B4BA-79293941E724}"/>
    <dgm:cxn modelId="{CE7C1A19-67C9-4AE9-8197-0FE03996800A}" type="presOf" srcId="{C17B0C93-A715-4385-A216-E7085B9AF85E}" destId="{8F0C6470-8791-4820-A755-23856C85083E}" srcOrd="0" destOrd="0" presId="urn:microsoft.com/office/officeart/2005/8/layout/orgChart1"/>
    <dgm:cxn modelId="{FCD76071-0973-42B8-9D85-55D0A1B37EC4}" type="presOf" srcId="{E2C8A13A-9CC0-4B6B-8D14-F27DE144308C}" destId="{0F9CFA8A-57E6-41B2-A269-42EA1304AEA0}" srcOrd="0" destOrd="0" presId="urn:microsoft.com/office/officeart/2005/8/layout/orgChart1"/>
    <dgm:cxn modelId="{8C4AD0A3-1EF6-4694-9D07-66D19E82DA10}" srcId="{207040ED-7FC6-451B-9252-27094D03FD9F}" destId="{6D562431-BC78-410A-89AE-C647DBE89DD1}" srcOrd="0" destOrd="0" parTransId="{72A301BA-581D-4054-9BCF-6549419F4D5D}" sibTransId="{4EAFDD8B-8571-4208-9F41-D5E0B41BC39C}"/>
    <dgm:cxn modelId="{B9794CFB-D215-4D40-84DB-1F3B2E41CEC3}" srcId="{207040ED-7FC6-451B-9252-27094D03FD9F}" destId="{051AAB66-8AF4-4CB3-B07E-6141B98C1ECE}" srcOrd="1" destOrd="0" parTransId="{E2C8A13A-9CC0-4B6B-8D14-F27DE144308C}" sibTransId="{11863DF2-DBFE-47E9-8750-621BDD8B7D26}"/>
    <dgm:cxn modelId="{8F6DC7CD-7AFF-41DD-AC78-B7B45EE920DC}" type="presOf" srcId="{207040ED-7FC6-451B-9252-27094D03FD9F}" destId="{35665530-3807-4308-9A51-AFA05347B628}" srcOrd="1" destOrd="0" presId="urn:microsoft.com/office/officeart/2005/8/layout/orgChart1"/>
    <dgm:cxn modelId="{3CDF6B73-B8AA-47BB-8202-56495980B1DA}" srcId="{207040ED-7FC6-451B-9252-27094D03FD9F}" destId="{E1389ABB-2053-40D3-88DA-A19C3704B26E}" srcOrd="3" destOrd="0" parTransId="{C17B0C93-A715-4385-A216-E7085B9AF85E}" sibTransId="{C4E7636D-4B22-44F2-9BFC-B44BC7758B14}"/>
    <dgm:cxn modelId="{8AB55053-2D0F-4B86-8D40-5C2A0ADF0D1E}" type="presParOf" srcId="{812A37A7-A100-4536-B0B9-A216114C2F5F}" destId="{98902BB2-A8A8-43E0-880C-623080E4C83B}" srcOrd="0" destOrd="0" presId="urn:microsoft.com/office/officeart/2005/8/layout/orgChart1"/>
    <dgm:cxn modelId="{9D8D1E97-0403-4BDC-B46E-E144B83E9DA0}" type="presParOf" srcId="{98902BB2-A8A8-43E0-880C-623080E4C83B}" destId="{F40C8EEA-D3A0-474F-A5C3-B8B1765C8E44}" srcOrd="0" destOrd="0" presId="urn:microsoft.com/office/officeart/2005/8/layout/orgChart1"/>
    <dgm:cxn modelId="{DB901D1E-CDEB-494B-A091-FD40B75FC43B}" type="presParOf" srcId="{F40C8EEA-D3A0-474F-A5C3-B8B1765C8E44}" destId="{E156FA20-2290-4BEB-B7DE-F7BB449C311A}" srcOrd="0" destOrd="0" presId="urn:microsoft.com/office/officeart/2005/8/layout/orgChart1"/>
    <dgm:cxn modelId="{51AA9A56-F9C2-47E6-802C-9AA09E8AEF05}" type="presParOf" srcId="{F40C8EEA-D3A0-474F-A5C3-B8B1765C8E44}" destId="{35665530-3807-4308-9A51-AFA05347B628}" srcOrd="1" destOrd="0" presId="urn:microsoft.com/office/officeart/2005/8/layout/orgChart1"/>
    <dgm:cxn modelId="{EE68270A-AB90-4D34-A67D-C0465A039507}" type="presParOf" srcId="{98902BB2-A8A8-43E0-880C-623080E4C83B}" destId="{AE824DF6-E2BB-48BD-A576-09D3BDC6DA42}" srcOrd="1" destOrd="0" presId="urn:microsoft.com/office/officeart/2005/8/layout/orgChart1"/>
    <dgm:cxn modelId="{46AF9606-A06F-4C1F-8F72-0DF47AD5E903}" type="presParOf" srcId="{AE824DF6-E2BB-48BD-A576-09D3BDC6DA42}" destId="{0F9CFA8A-57E6-41B2-A269-42EA1304AEA0}" srcOrd="0" destOrd="0" presId="urn:microsoft.com/office/officeart/2005/8/layout/orgChart1"/>
    <dgm:cxn modelId="{82718036-B7FB-4BB2-AEFD-3FBB38805BD4}" type="presParOf" srcId="{AE824DF6-E2BB-48BD-A576-09D3BDC6DA42}" destId="{FA98D63C-563F-4BA9-AE50-B03DCC13B040}" srcOrd="1" destOrd="0" presId="urn:microsoft.com/office/officeart/2005/8/layout/orgChart1"/>
    <dgm:cxn modelId="{1ED60772-3434-4E94-B444-5E4AF424A0AF}" type="presParOf" srcId="{FA98D63C-563F-4BA9-AE50-B03DCC13B040}" destId="{0E6E149D-9FE0-41C8-87A8-B95BEB1B45DB}" srcOrd="0" destOrd="0" presId="urn:microsoft.com/office/officeart/2005/8/layout/orgChart1"/>
    <dgm:cxn modelId="{E417D721-08F1-45FA-9EEF-DB06011757B7}" type="presParOf" srcId="{0E6E149D-9FE0-41C8-87A8-B95BEB1B45DB}" destId="{678C02E8-AB96-4AC1-A06C-4DB2B8889F2D}" srcOrd="0" destOrd="0" presId="urn:microsoft.com/office/officeart/2005/8/layout/orgChart1"/>
    <dgm:cxn modelId="{9B2EA596-8C82-4F00-8817-FCE5EC8945AC}" type="presParOf" srcId="{0E6E149D-9FE0-41C8-87A8-B95BEB1B45DB}" destId="{07ABE02D-FCE3-4EFA-A0DC-A7207C52591E}" srcOrd="1" destOrd="0" presId="urn:microsoft.com/office/officeart/2005/8/layout/orgChart1"/>
    <dgm:cxn modelId="{BB4E9226-9FBA-4725-AB0F-008EECDEE798}" type="presParOf" srcId="{FA98D63C-563F-4BA9-AE50-B03DCC13B040}" destId="{49091ABD-A230-4E46-8D4B-407EACBE10CB}" srcOrd="1" destOrd="0" presId="urn:microsoft.com/office/officeart/2005/8/layout/orgChart1"/>
    <dgm:cxn modelId="{9F5C2D15-63A1-4E8B-8959-C2DAD0A59797}" type="presParOf" srcId="{FA98D63C-563F-4BA9-AE50-B03DCC13B040}" destId="{0F00D436-7080-4F05-941F-56164AC58AA8}" srcOrd="2" destOrd="0" presId="urn:microsoft.com/office/officeart/2005/8/layout/orgChart1"/>
    <dgm:cxn modelId="{B31BDF5C-96D6-41EC-B0DC-E4467A887B62}" type="presParOf" srcId="{AE824DF6-E2BB-48BD-A576-09D3BDC6DA42}" destId="{7FA0A7FC-9B78-43BD-B7E7-5424114EDE84}" srcOrd="2" destOrd="0" presId="urn:microsoft.com/office/officeart/2005/8/layout/orgChart1"/>
    <dgm:cxn modelId="{BFF2F6D5-2C15-48B4-92F9-DA85EA11390B}" type="presParOf" srcId="{AE824DF6-E2BB-48BD-A576-09D3BDC6DA42}" destId="{08522103-8F06-4CC8-B168-36C387DD69E2}" srcOrd="3" destOrd="0" presId="urn:microsoft.com/office/officeart/2005/8/layout/orgChart1"/>
    <dgm:cxn modelId="{7769D240-BC18-4AA8-B7DB-10E87793B467}" type="presParOf" srcId="{08522103-8F06-4CC8-B168-36C387DD69E2}" destId="{F919A967-CAF7-4698-9807-47E35D8CC5AD}" srcOrd="0" destOrd="0" presId="urn:microsoft.com/office/officeart/2005/8/layout/orgChart1"/>
    <dgm:cxn modelId="{658F0F6C-87B4-43E4-8FF9-1BE9FDE08161}" type="presParOf" srcId="{F919A967-CAF7-4698-9807-47E35D8CC5AD}" destId="{EC531B3C-BC92-4C9E-933B-D147C80E06A5}" srcOrd="0" destOrd="0" presId="urn:microsoft.com/office/officeart/2005/8/layout/orgChart1"/>
    <dgm:cxn modelId="{DC22AEB7-6E5A-4F03-A130-533A6D93FA76}" type="presParOf" srcId="{F919A967-CAF7-4698-9807-47E35D8CC5AD}" destId="{830D45FB-6393-49A5-883F-D9EC7C2FC2AE}" srcOrd="1" destOrd="0" presId="urn:microsoft.com/office/officeart/2005/8/layout/orgChart1"/>
    <dgm:cxn modelId="{E6826F7A-30A9-45C2-B296-DDF513B880AB}" type="presParOf" srcId="{08522103-8F06-4CC8-B168-36C387DD69E2}" destId="{F39844A4-2FDB-4620-A360-E1F71DBB5FCE}" srcOrd="1" destOrd="0" presId="urn:microsoft.com/office/officeart/2005/8/layout/orgChart1"/>
    <dgm:cxn modelId="{1FDA6707-E43E-478E-9B3E-B8F66BDAB19D}" type="presParOf" srcId="{08522103-8F06-4CC8-B168-36C387DD69E2}" destId="{0A7B96EE-BADD-4FC4-8628-F912A640185B}" srcOrd="2" destOrd="0" presId="urn:microsoft.com/office/officeart/2005/8/layout/orgChart1"/>
    <dgm:cxn modelId="{2DB19826-D584-494F-B551-3A0368BA616E}" type="presParOf" srcId="{AE824DF6-E2BB-48BD-A576-09D3BDC6DA42}" destId="{8F0C6470-8791-4820-A755-23856C85083E}" srcOrd="4" destOrd="0" presId="urn:microsoft.com/office/officeart/2005/8/layout/orgChart1"/>
    <dgm:cxn modelId="{303ADD28-03C6-4876-ADDE-C32080AE74B0}" type="presParOf" srcId="{AE824DF6-E2BB-48BD-A576-09D3BDC6DA42}" destId="{74DD2AE5-8CCC-470B-8C27-C778640277D2}" srcOrd="5" destOrd="0" presId="urn:microsoft.com/office/officeart/2005/8/layout/orgChart1"/>
    <dgm:cxn modelId="{60E83FB6-4B84-4514-AF8A-62DD3A6D32A7}" type="presParOf" srcId="{74DD2AE5-8CCC-470B-8C27-C778640277D2}" destId="{BE33CD8A-810B-4E6A-A73C-9EC4408D7C83}" srcOrd="0" destOrd="0" presId="urn:microsoft.com/office/officeart/2005/8/layout/orgChart1"/>
    <dgm:cxn modelId="{801223C6-B65F-44A1-BF33-4B92223ACB56}" type="presParOf" srcId="{BE33CD8A-810B-4E6A-A73C-9EC4408D7C83}" destId="{945B5AE4-1258-476B-8BDE-8D9B9FE82143}" srcOrd="0" destOrd="0" presId="urn:microsoft.com/office/officeart/2005/8/layout/orgChart1"/>
    <dgm:cxn modelId="{F4D56EFB-CD73-47D9-9172-0561149D65D0}" type="presParOf" srcId="{BE33CD8A-810B-4E6A-A73C-9EC4408D7C83}" destId="{1AFCF161-D19A-4CD6-AA0B-026D4EBB17FD}" srcOrd="1" destOrd="0" presId="urn:microsoft.com/office/officeart/2005/8/layout/orgChart1"/>
    <dgm:cxn modelId="{63036EE4-A527-4779-BB24-1CC8478D72E7}" type="presParOf" srcId="{74DD2AE5-8CCC-470B-8C27-C778640277D2}" destId="{E031E981-CC66-405A-AFCF-865E37303469}" srcOrd="1" destOrd="0" presId="urn:microsoft.com/office/officeart/2005/8/layout/orgChart1"/>
    <dgm:cxn modelId="{88B0F11B-3C2B-45AF-ADC6-B36632AC11A6}" type="presParOf" srcId="{74DD2AE5-8CCC-470B-8C27-C778640277D2}" destId="{6ED98E13-0CA3-4ED8-86B2-B4F520026BA2}" srcOrd="2" destOrd="0" presId="urn:microsoft.com/office/officeart/2005/8/layout/orgChart1"/>
    <dgm:cxn modelId="{A6C9837A-7377-4284-9AEE-24475E8B9CE8}" type="presParOf" srcId="{98902BB2-A8A8-43E0-880C-623080E4C83B}" destId="{061CFED7-BCFE-4A65-820B-BF1DEAFAC8AB}" srcOrd="2" destOrd="0" presId="urn:microsoft.com/office/officeart/2005/8/layout/orgChart1"/>
    <dgm:cxn modelId="{35B21844-EE33-4BEB-BCA3-725671994EB6}" type="presParOf" srcId="{061CFED7-BCFE-4A65-820B-BF1DEAFAC8AB}" destId="{2E6344EB-81BA-48F7-8ED2-1E6D0770B0E9}" srcOrd="0" destOrd="0" presId="urn:microsoft.com/office/officeart/2005/8/layout/orgChart1"/>
    <dgm:cxn modelId="{0D7E9E54-82CA-44AF-91B3-E94BDBC56FA5}" type="presParOf" srcId="{061CFED7-BCFE-4A65-820B-BF1DEAFAC8AB}" destId="{89E00FC2-706F-4D1F-84E8-4A282E4ED1EC}" srcOrd="1" destOrd="0" presId="urn:microsoft.com/office/officeart/2005/8/layout/orgChart1"/>
    <dgm:cxn modelId="{CC8D4CBF-2010-4882-B23E-89D371CB25BE}" type="presParOf" srcId="{89E00FC2-706F-4D1F-84E8-4A282E4ED1EC}" destId="{18B5701E-C27B-45B2-A94A-27F844629995}" srcOrd="0" destOrd="0" presId="urn:microsoft.com/office/officeart/2005/8/layout/orgChart1"/>
    <dgm:cxn modelId="{8813B652-EEDF-4BCE-B932-BEDEF14E65D0}" type="presParOf" srcId="{18B5701E-C27B-45B2-A94A-27F844629995}" destId="{980C917D-402F-4E02-951B-FB6A48203617}" srcOrd="0" destOrd="0" presId="urn:microsoft.com/office/officeart/2005/8/layout/orgChart1"/>
    <dgm:cxn modelId="{DDB6CA5B-A173-458D-AA08-E738ADDA43CA}" type="presParOf" srcId="{18B5701E-C27B-45B2-A94A-27F844629995}" destId="{2A22A06C-BB2D-4E17-B131-F43D26929C11}" srcOrd="1" destOrd="0" presId="urn:microsoft.com/office/officeart/2005/8/layout/orgChart1"/>
    <dgm:cxn modelId="{AEF7757D-098D-4AA6-943C-448FAB61DA98}" type="presParOf" srcId="{89E00FC2-706F-4D1F-84E8-4A282E4ED1EC}" destId="{EBBA302B-6523-435E-A40F-311ED5A2CEB5}" srcOrd="1" destOrd="0" presId="urn:microsoft.com/office/officeart/2005/8/layout/orgChart1"/>
    <dgm:cxn modelId="{7F13EFA2-A1B4-4533-B308-EE97916E75AE}" type="presParOf" srcId="{89E00FC2-706F-4D1F-84E8-4A282E4ED1EC}" destId="{D3F972B7-063E-415D-B64F-74CAB263084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0C308BB-8AFE-46B9-AEB9-CADBC190003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BC4A927-ED5B-4410-9618-D5F9389BF036}">
      <dgm:prSet custT="1"/>
      <dgm:spPr>
        <a:solidFill>
          <a:srgbClr val="C00000"/>
        </a:solidFill>
      </dgm:spPr>
      <dgm:t>
        <a:bodyPr/>
        <a:lstStyle/>
        <a:p>
          <a:pPr algn="just" rtl="0"/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– сложным таблицам следует придать доступную форму диаграмм или графиков;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AA2EA1CD-35D5-4F0E-8002-160FBF0C228C}" type="parTrans" cxnId="{658C5F67-2E19-4261-ACA3-40B047538048}">
      <dgm:prSet/>
      <dgm:spPr/>
      <dgm:t>
        <a:bodyPr/>
        <a:lstStyle/>
        <a:p>
          <a:endParaRPr lang="ru-RU"/>
        </a:p>
      </dgm:t>
    </dgm:pt>
    <dgm:pt modelId="{CF44A53D-69F6-4A0D-B1C6-68FD353D8281}" type="sibTrans" cxnId="{658C5F67-2E19-4261-ACA3-40B047538048}">
      <dgm:prSet/>
      <dgm:spPr/>
      <dgm:t>
        <a:bodyPr/>
        <a:lstStyle/>
        <a:p>
          <a:endParaRPr lang="ru-RU"/>
        </a:p>
      </dgm:t>
    </dgm:pt>
    <dgm:pt modelId="{AB2D8F18-28A1-42DA-B252-9EE556732C12}">
      <dgm:prSet custT="1"/>
      <dgm:spPr>
        <a:solidFill>
          <a:srgbClr val="C00000"/>
        </a:solidFill>
      </dgm:spPr>
      <dgm:t>
        <a:bodyPr/>
        <a:lstStyle/>
        <a:p>
          <a:pPr algn="just" rtl="0"/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-наглядные материалы необходимо представить по всем практическим разделам выпускной квалификационной работы (но не более 6–7 таблиц, графиков и диаграмм);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FBFF4931-0B01-4BDE-8D5A-D1CA74F47BEF}" type="parTrans" cxnId="{D2E0D2BF-0B8A-41CD-8C7C-36E972113BAC}">
      <dgm:prSet/>
      <dgm:spPr/>
      <dgm:t>
        <a:bodyPr/>
        <a:lstStyle/>
        <a:p>
          <a:endParaRPr lang="ru-RU"/>
        </a:p>
      </dgm:t>
    </dgm:pt>
    <dgm:pt modelId="{2E510F46-1C65-4B0C-B6B1-9D838978CDD7}" type="sibTrans" cxnId="{D2E0D2BF-0B8A-41CD-8C7C-36E972113BAC}">
      <dgm:prSet/>
      <dgm:spPr/>
      <dgm:t>
        <a:bodyPr/>
        <a:lstStyle/>
        <a:p>
          <a:endParaRPr lang="ru-RU"/>
        </a:p>
      </dgm:t>
    </dgm:pt>
    <dgm:pt modelId="{C6B84E93-3040-4B4D-9E07-492E0E92B5D5}">
      <dgm:prSet custT="1"/>
      <dgm:spPr>
        <a:solidFill>
          <a:srgbClr val="C00000"/>
        </a:solidFill>
      </dgm:spPr>
      <dgm:t>
        <a:bodyPr/>
        <a:lstStyle/>
        <a:p>
          <a:pPr algn="just" rtl="0"/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– тезисы доклада должны быть тесно связаны с изображением наглядных материалов.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AB08BB9E-F2C9-4F07-9F73-C2D240598CB1}" type="parTrans" cxnId="{EDAD22CB-177B-4953-B9FF-02E91F811461}">
      <dgm:prSet/>
      <dgm:spPr/>
      <dgm:t>
        <a:bodyPr/>
        <a:lstStyle/>
        <a:p>
          <a:endParaRPr lang="ru-RU"/>
        </a:p>
      </dgm:t>
    </dgm:pt>
    <dgm:pt modelId="{13FC83CC-9D09-454F-9172-23520C0A2F41}" type="sibTrans" cxnId="{EDAD22CB-177B-4953-B9FF-02E91F811461}">
      <dgm:prSet/>
      <dgm:spPr/>
      <dgm:t>
        <a:bodyPr/>
        <a:lstStyle/>
        <a:p>
          <a:endParaRPr lang="ru-RU"/>
        </a:p>
      </dgm:t>
    </dgm:pt>
    <dgm:pt modelId="{A3AC4437-6DE1-4221-9A6B-480F3AC0B9A3}" type="pres">
      <dgm:prSet presAssocID="{D0C308BB-8AFE-46B9-AEB9-CADBC190003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8CACFF3-C0C9-41A4-8A43-14EE4DCB6E4B}" type="pres">
      <dgm:prSet presAssocID="{7BC4A927-ED5B-4410-9618-D5F9389BF036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EF55D0-8749-4898-A046-A8E7E8A0AE29}" type="pres">
      <dgm:prSet presAssocID="{CF44A53D-69F6-4A0D-B1C6-68FD353D8281}" presName="spacer" presStyleCnt="0"/>
      <dgm:spPr/>
    </dgm:pt>
    <dgm:pt modelId="{9F3E28CE-AA1B-4C7D-81E8-76EC61A919D8}" type="pres">
      <dgm:prSet presAssocID="{AB2D8F18-28A1-42DA-B252-9EE556732C1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7642C6-1D08-4CF8-A86D-D059ABE3A9F5}" type="pres">
      <dgm:prSet presAssocID="{2E510F46-1C65-4B0C-B6B1-9D838978CDD7}" presName="spacer" presStyleCnt="0"/>
      <dgm:spPr/>
    </dgm:pt>
    <dgm:pt modelId="{C6A0A6E6-D63D-4E93-AF1D-0B92D49031A4}" type="pres">
      <dgm:prSet presAssocID="{C6B84E93-3040-4B4D-9E07-492E0E92B5D5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2E0D2BF-0B8A-41CD-8C7C-36E972113BAC}" srcId="{D0C308BB-8AFE-46B9-AEB9-CADBC190003D}" destId="{AB2D8F18-28A1-42DA-B252-9EE556732C12}" srcOrd="1" destOrd="0" parTransId="{FBFF4931-0B01-4BDE-8D5A-D1CA74F47BEF}" sibTransId="{2E510F46-1C65-4B0C-B6B1-9D838978CDD7}"/>
    <dgm:cxn modelId="{D2A97314-4A44-426D-8CB0-59CB9E0996ED}" type="presOf" srcId="{7BC4A927-ED5B-4410-9618-D5F9389BF036}" destId="{B8CACFF3-C0C9-41A4-8A43-14EE4DCB6E4B}" srcOrd="0" destOrd="0" presId="urn:microsoft.com/office/officeart/2005/8/layout/vList2"/>
    <dgm:cxn modelId="{658C5F67-2E19-4261-ACA3-40B047538048}" srcId="{D0C308BB-8AFE-46B9-AEB9-CADBC190003D}" destId="{7BC4A927-ED5B-4410-9618-D5F9389BF036}" srcOrd="0" destOrd="0" parTransId="{AA2EA1CD-35D5-4F0E-8002-160FBF0C228C}" sibTransId="{CF44A53D-69F6-4A0D-B1C6-68FD353D8281}"/>
    <dgm:cxn modelId="{080052CF-572B-47C1-8AE4-9B8C08C438E5}" type="presOf" srcId="{D0C308BB-8AFE-46B9-AEB9-CADBC190003D}" destId="{A3AC4437-6DE1-4221-9A6B-480F3AC0B9A3}" srcOrd="0" destOrd="0" presId="urn:microsoft.com/office/officeart/2005/8/layout/vList2"/>
    <dgm:cxn modelId="{F4ABE5BB-7158-4052-B10E-CAC6F044A9DD}" type="presOf" srcId="{C6B84E93-3040-4B4D-9E07-492E0E92B5D5}" destId="{C6A0A6E6-D63D-4E93-AF1D-0B92D49031A4}" srcOrd="0" destOrd="0" presId="urn:microsoft.com/office/officeart/2005/8/layout/vList2"/>
    <dgm:cxn modelId="{EDAD22CB-177B-4953-B9FF-02E91F811461}" srcId="{D0C308BB-8AFE-46B9-AEB9-CADBC190003D}" destId="{C6B84E93-3040-4B4D-9E07-492E0E92B5D5}" srcOrd="2" destOrd="0" parTransId="{AB08BB9E-F2C9-4F07-9F73-C2D240598CB1}" sibTransId="{13FC83CC-9D09-454F-9172-23520C0A2F41}"/>
    <dgm:cxn modelId="{EF2AC329-CBA3-4B67-9542-C02EA5D42A72}" type="presOf" srcId="{AB2D8F18-28A1-42DA-B252-9EE556732C12}" destId="{9F3E28CE-AA1B-4C7D-81E8-76EC61A919D8}" srcOrd="0" destOrd="0" presId="urn:microsoft.com/office/officeart/2005/8/layout/vList2"/>
    <dgm:cxn modelId="{2CF7F0CD-1FB0-4794-9505-C6B4030F88FB}" type="presParOf" srcId="{A3AC4437-6DE1-4221-9A6B-480F3AC0B9A3}" destId="{B8CACFF3-C0C9-41A4-8A43-14EE4DCB6E4B}" srcOrd="0" destOrd="0" presId="urn:microsoft.com/office/officeart/2005/8/layout/vList2"/>
    <dgm:cxn modelId="{5D74DA0E-415E-4324-BFFC-5CBDD362E002}" type="presParOf" srcId="{A3AC4437-6DE1-4221-9A6B-480F3AC0B9A3}" destId="{03EF55D0-8749-4898-A046-A8E7E8A0AE29}" srcOrd="1" destOrd="0" presId="urn:microsoft.com/office/officeart/2005/8/layout/vList2"/>
    <dgm:cxn modelId="{B9EC2B0F-40A1-4064-9F1F-95E0E0E6D7A9}" type="presParOf" srcId="{A3AC4437-6DE1-4221-9A6B-480F3AC0B9A3}" destId="{9F3E28CE-AA1B-4C7D-81E8-76EC61A919D8}" srcOrd="2" destOrd="0" presId="urn:microsoft.com/office/officeart/2005/8/layout/vList2"/>
    <dgm:cxn modelId="{6A23FA57-F887-4875-886B-92D808122F02}" type="presParOf" srcId="{A3AC4437-6DE1-4221-9A6B-480F3AC0B9A3}" destId="{5E7642C6-1D08-4CF8-A86D-D059ABE3A9F5}" srcOrd="3" destOrd="0" presId="urn:microsoft.com/office/officeart/2005/8/layout/vList2"/>
    <dgm:cxn modelId="{AF4FD995-063A-43C0-934F-3057A039F50B}" type="presParOf" srcId="{A3AC4437-6DE1-4221-9A6B-480F3AC0B9A3}" destId="{C6A0A6E6-D63D-4E93-AF1D-0B92D49031A4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6E6A54-64D9-4F8E-B2B6-1C5F22FB5AB0}">
      <dsp:nvSpPr>
        <dsp:cNvPr id="0" name=""/>
        <dsp:cNvSpPr/>
      </dsp:nvSpPr>
      <dsp:spPr>
        <a:xfrm>
          <a:off x="0" y="0"/>
          <a:ext cx="8686800" cy="1357788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/>
        </a:p>
      </dsp:txBody>
      <dsp:txXfrm>
        <a:off x="0" y="0"/>
        <a:ext cx="8686800" cy="1357788"/>
      </dsp:txXfrm>
    </dsp:sp>
    <dsp:sp modelId="{6620CD02-11A5-4A37-8FE6-6B18CEF69B46}">
      <dsp:nvSpPr>
        <dsp:cNvPr id="0" name=""/>
        <dsp:cNvSpPr/>
      </dsp:nvSpPr>
      <dsp:spPr>
        <a:xfrm>
          <a:off x="4241" y="1357788"/>
          <a:ext cx="2892772" cy="28513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220" tIns="236220" rIns="236220" bIns="23622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200" kern="1200"/>
        </a:p>
      </dsp:txBody>
      <dsp:txXfrm>
        <a:off x="4241" y="1357788"/>
        <a:ext cx="2892772" cy="2851356"/>
      </dsp:txXfrm>
    </dsp:sp>
    <dsp:sp modelId="{C87381C7-7FD1-4EC2-B842-EF58EF5B73C2}">
      <dsp:nvSpPr>
        <dsp:cNvPr id="0" name=""/>
        <dsp:cNvSpPr/>
      </dsp:nvSpPr>
      <dsp:spPr>
        <a:xfrm>
          <a:off x="2897013" y="1357788"/>
          <a:ext cx="2892772" cy="28513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220" tIns="236220" rIns="236220" bIns="23622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200" kern="1200"/>
        </a:p>
      </dsp:txBody>
      <dsp:txXfrm>
        <a:off x="2897013" y="1357788"/>
        <a:ext cx="2892772" cy="2851356"/>
      </dsp:txXfrm>
    </dsp:sp>
    <dsp:sp modelId="{AB5C7262-B21A-4750-8595-7DDC8C965200}">
      <dsp:nvSpPr>
        <dsp:cNvPr id="0" name=""/>
        <dsp:cNvSpPr/>
      </dsp:nvSpPr>
      <dsp:spPr>
        <a:xfrm>
          <a:off x="5789786" y="1357788"/>
          <a:ext cx="2892772" cy="28513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220" tIns="236220" rIns="236220" bIns="23622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200" kern="1200"/>
        </a:p>
      </dsp:txBody>
      <dsp:txXfrm>
        <a:off x="5789786" y="1357788"/>
        <a:ext cx="2892772" cy="2851356"/>
      </dsp:txXfrm>
    </dsp:sp>
    <dsp:sp modelId="{FEC6A25B-2C6F-49E3-8482-055C2DC6EB6E}">
      <dsp:nvSpPr>
        <dsp:cNvPr id="0" name=""/>
        <dsp:cNvSpPr/>
      </dsp:nvSpPr>
      <dsp:spPr>
        <a:xfrm>
          <a:off x="0" y="4209144"/>
          <a:ext cx="8686800" cy="316817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6344EB-81BA-48F7-8ED2-1E6D0770B0E9}">
      <dsp:nvSpPr>
        <dsp:cNvPr id="0" name=""/>
        <dsp:cNvSpPr/>
      </dsp:nvSpPr>
      <dsp:spPr>
        <a:xfrm>
          <a:off x="4095942" y="1178880"/>
          <a:ext cx="247457" cy="1084100"/>
        </a:xfrm>
        <a:custGeom>
          <a:avLst/>
          <a:gdLst/>
          <a:ahLst/>
          <a:cxnLst/>
          <a:rect l="0" t="0" r="0" b="0"/>
          <a:pathLst>
            <a:path>
              <a:moveTo>
                <a:pt x="247457" y="0"/>
              </a:moveTo>
              <a:lnTo>
                <a:pt x="247457" y="1084100"/>
              </a:lnTo>
              <a:lnTo>
                <a:pt x="0" y="108410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0C6470-8791-4820-A755-23856C85083E}">
      <dsp:nvSpPr>
        <dsp:cNvPr id="0" name=""/>
        <dsp:cNvSpPr/>
      </dsp:nvSpPr>
      <dsp:spPr>
        <a:xfrm>
          <a:off x="4343400" y="1178880"/>
          <a:ext cx="2851655" cy="21682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20742"/>
              </a:lnTo>
              <a:lnTo>
                <a:pt x="2851655" y="1920742"/>
              </a:lnTo>
              <a:lnTo>
                <a:pt x="2851655" y="216820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A0A7FC-9B78-43BD-B7E7-5424114EDE84}">
      <dsp:nvSpPr>
        <dsp:cNvPr id="0" name=""/>
        <dsp:cNvSpPr/>
      </dsp:nvSpPr>
      <dsp:spPr>
        <a:xfrm>
          <a:off x="4297680" y="1178880"/>
          <a:ext cx="91440" cy="216820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16820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9CFA8A-57E6-41B2-A269-42EA1304AEA0}">
      <dsp:nvSpPr>
        <dsp:cNvPr id="0" name=""/>
        <dsp:cNvSpPr/>
      </dsp:nvSpPr>
      <dsp:spPr>
        <a:xfrm>
          <a:off x="1491744" y="1178880"/>
          <a:ext cx="2851655" cy="2168200"/>
        </a:xfrm>
        <a:custGeom>
          <a:avLst/>
          <a:gdLst/>
          <a:ahLst/>
          <a:cxnLst/>
          <a:rect l="0" t="0" r="0" b="0"/>
          <a:pathLst>
            <a:path>
              <a:moveTo>
                <a:pt x="2851655" y="0"/>
              </a:moveTo>
              <a:lnTo>
                <a:pt x="2851655" y="1920742"/>
              </a:lnTo>
              <a:lnTo>
                <a:pt x="0" y="1920742"/>
              </a:lnTo>
              <a:lnTo>
                <a:pt x="0" y="216820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56FA20-2290-4BEB-B7DE-F7BB449C311A}">
      <dsp:nvSpPr>
        <dsp:cNvPr id="0" name=""/>
        <dsp:cNvSpPr/>
      </dsp:nvSpPr>
      <dsp:spPr>
        <a:xfrm>
          <a:off x="3165030" y="510"/>
          <a:ext cx="2356739" cy="11783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800" kern="1200" dirty="0"/>
        </a:p>
      </dsp:txBody>
      <dsp:txXfrm>
        <a:off x="3165030" y="510"/>
        <a:ext cx="2356739" cy="1178369"/>
      </dsp:txXfrm>
    </dsp:sp>
    <dsp:sp modelId="{678C02E8-AB96-4AC1-A06C-4DB2B8889F2D}">
      <dsp:nvSpPr>
        <dsp:cNvPr id="0" name=""/>
        <dsp:cNvSpPr/>
      </dsp:nvSpPr>
      <dsp:spPr>
        <a:xfrm>
          <a:off x="313374" y="3347081"/>
          <a:ext cx="2356739" cy="11783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800" kern="1200"/>
        </a:p>
      </dsp:txBody>
      <dsp:txXfrm>
        <a:off x="313374" y="3347081"/>
        <a:ext cx="2356739" cy="1178369"/>
      </dsp:txXfrm>
    </dsp:sp>
    <dsp:sp modelId="{EC531B3C-BC92-4C9E-933B-D147C80E06A5}">
      <dsp:nvSpPr>
        <dsp:cNvPr id="0" name=""/>
        <dsp:cNvSpPr/>
      </dsp:nvSpPr>
      <dsp:spPr>
        <a:xfrm>
          <a:off x="3165030" y="3347081"/>
          <a:ext cx="2356739" cy="11783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800" kern="1200"/>
        </a:p>
      </dsp:txBody>
      <dsp:txXfrm>
        <a:off x="3165030" y="3347081"/>
        <a:ext cx="2356739" cy="1178369"/>
      </dsp:txXfrm>
    </dsp:sp>
    <dsp:sp modelId="{945B5AE4-1258-476B-8BDE-8D9B9FE82143}">
      <dsp:nvSpPr>
        <dsp:cNvPr id="0" name=""/>
        <dsp:cNvSpPr/>
      </dsp:nvSpPr>
      <dsp:spPr>
        <a:xfrm>
          <a:off x="6016685" y="3347081"/>
          <a:ext cx="2356739" cy="11783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800" kern="1200"/>
        </a:p>
      </dsp:txBody>
      <dsp:txXfrm>
        <a:off x="6016685" y="3347081"/>
        <a:ext cx="2356739" cy="1178369"/>
      </dsp:txXfrm>
    </dsp:sp>
    <dsp:sp modelId="{980C917D-402F-4E02-951B-FB6A48203617}">
      <dsp:nvSpPr>
        <dsp:cNvPr id="0" name=""/>
        <dsp:cNvSpPr/>
      </dsp:nvSpPr>
      <dsp:spPr>
        <a:xfrm>
          <a:off x="1739202" y="1673796"/>
          <a:ext cx="2356739" cy="11783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800" kern="1200"/>
        </a:p>
      </dsp:txBody>
      <dsp:txXfrm>
        <a:off x="1739202" y="1673796"/>
        <a:ext cx="2356739" cy="1178369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618537-C713-4676-B518-C6AD49BF388D}">
      <dsp:nvSpPr>
        <dsp:cNvPr id="0" name=""/>
        <dsp:cNvSpPr/>
      </dsp:nvSpPr>
      <dsp:spPr>
        <a:xfrm>
          <a:off x="0" y="563996"/>
          <a:ext cx="5544616" cy="617760"/>
        </a:xfrm>
        <a:prstGeom prst="roundRect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just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– до и после важных мыслей следует делать небольшую паузу;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157" y="594153"/>
        <a:ext cx="5484302" cy="557446"/>
      </dsp:txXfrm>
    </dsp:sp>
    <dsp:sp modelId="{93CF3310-F40E-44AA-8BDD-E58ADF4514EF}">
      <dsp:nvSpPr>
        <dsp:cNvPr id="0" name=""/>
        <dsp:cNvSpPr/>
      </dsp:nvSpPr>
      <dsp:spPr>
        <a:xfrm>
          <a:off x="0" y="1227836"/>
          <a:ext cx="5544616" cy="617760"/>
        </a:xfrm>
        <a:prstGeom prst="roundRect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just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– для большего акцента сказанного необходимо менять тон голоса и тембр речи. Это сделает речь более выразительной;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157" y="1257993"/>
        <a:ext cx="5484302" cy="557446"/>
      </dsp:txXfrm>
    </dsp:sp>
    <dsp:sp modelId="{14275775-B643-4A29-A9CC-67C93E305B9D}">
      <dsp:nvSpPr>
        <dsp:cNvPr id="0" name=""/>
        <dsp:cNvSpPr/>
      </dsp:nvSpPr>
      <dsp:spPr>
        <a:xfrm>
          <a:off x="0" y="1891676"/>
          <a:ext cx="5544616" cy="617760"/>
        </a:xfrm>
        <a:prstGeom prst="roundRect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just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– необходимо активизировать аудиторию посредством постановки вопросов.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157" y="1921833"/>
        <a:ext cx="5484302" cy="557446"/>
      </dsp:txXfrm>
    </dsp:sp>
    <dsp:sp modelId="{35DDE464-10AD-4936-A0C0-5E0B91D29DBF}">
      <dsp:nvSpPr>
        <dsp:cNvPr id="0" name=""/>
        <dsp:cNvSpPr/>
      </dsp:nvSpPr>
      <dsp:spPr>
        <a:xfrm>
          <a:off x="0" y="2555516"/>
          <a:ext cx="5544616" cy="617760"/>
        </a:xfrm>
        <a:prstGeom prst="roundRect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just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– старайся усилить эмоциональность выступления и говорить выразительно (с правильной интонацией).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157" y="2585673"/>
        <a:ext cx="5484302" cy="557446"/>
      </dsp:txXfrm>
    </dsp:sp>
    <dsp:sp modelId="{F3F5C58C-59ED-4F49-B96C-D4C3B1FBFEE0}">
      <dsp:nvSpPr>
        <dsp:cNvPr id="0" name=""/>
        <dsp:cNvSpPr/>
      </dsp:nvSpPr>
      <dsp:spPr>
        <a:xfrm>
          <a:off x="0" y="3219356"/>
          <a:ext cx="5544616" cy="617760"/>
        </a:xfrm>
        <a:prstGeom prst="roundRect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just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– следи за своей дикцией, совершенствуй ее.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157" y="3249513"/>
        <a:ext cx="5484302" cy="557446"/>
      </dsp:txXfrm>
    </dsp:sp>
    <dsp:sp modelId="{B9DA8B0D-1B99-4630-BD7D-3C3179B55EE5}">
      <dsp:nvSpPr>
        <dsp:cNvPr id="0" name=""/>
        <dsp:cNvSpPr/>
      </dsp:nvSpPr>
      <dsp:spPr>
        <a:xfrm>
          <a:off x="0" y="3883196"/>
          <a:ext cx="5544616" cy="617760"/>
        </a:xfrm>
        <a:prstGeom prst="roundRect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just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– следи за тем, как тебя слушают и воспринимают, устанавливай контакт со слушателями и обратную связь.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157" y="3913353"/>
        <a:ext cx="5484302" cy="55744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6344EB-81BA-48F7-8ED2-1E6D0770B0E9}">
      <dsp:nvSpPr>
        <dsp:cNvPr id="0" name=""/>
        <dsp:cNvSpPr/>
      </dsp:nvSpPr>
      <dsp:spPr>
        <a:xfrm>
          <a:off x="4095942" y="1178880"/>
          <a:ext cx="247457" cy="1084100"/>
        </a:xfrm>
        <a:custGeom>
          <a:avLst/>
          <a:gdLst/>
          <a:ahLst/>
          <a:cxnLst/>
          <a:rect l="0" t="0" r="0" b="0"/>
          <a:pathLst>
            <a:path>
              <a:moveTo>
                <a:pt x="247457" y="0"/>
              </a:moveTo>
              <a:lnTo>
                <a:pt x="247457" y="1084100"/>
              </a:lnTo>
              <a:lnTo>
                <a:pt x="0" y="108410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0C6470-8791-4820-A755-23856C85083E}">
      <dsp:nvSpPr>
        <dsp:cNvPr id="0" name=""/>
        <dsp:cNvSpPr/>
      </dsp:nvSpPr>
      <dsp:spPr>
        <a:xfrm>
          <a:off x="4343400" y="1178880"/>
          <a:ext cx="2851655" cy="21682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20742"/>
              </a:lnTo>
              <a:lnTo>
                <a:pt x="2851655" y="1920742"/>
              </a:lnTo>
              <a:lnTo>
                <a:pt x="2851655" y="216820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A0A7FC-9B78-43BD-B7E7-5424114EDE84}">
      <dsp:nvSpPr>
        <dsp:cNvPr id="0" name=""/>
        <dsp:cNvSpPr/>
      </dsp:nvSpPr>
      <dsp:spPr>
        <a:xfrm>
          <a:off x="4297680" y="1178880"/>
          <a:ext cx="91440" cy="216820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16820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9CFA8A-57E6-41B2-A269-42EA1304AEA0}">
      <dsp:nvSpPr>
        <dsp:cNvPr id="0" name=""/>
        <dsp:cNvSpPr/>
      </dsp:nvSpPr>
      <dsp:spPr>
        <a:xfrm>
          <a:off x="1491744" y="1178880"/>
          <a:ext cx="2851655" cy="2168200"/>
        </a:xfrm>
        <a:custGeom>
          <a:avLst/>
          <a:gdLst/>
          <a:ahLst/>
          <a:cxnLst/>
          <a:rect l="0" t="0" r="0" b="0"/>
          <a:pathLst>
            <a:path>
              <a:moveTo>
                <a:pt x="2851655" y="0"/>
              </a:moveTo>
              <a:lnTo>
                <a:pt x="2851655" y="1920742"/>
              </a:lnTo>
              <a:lnTo>
                <a:pt x="0" y="1920742"/>
              </a:lnTo>
              <a:lnTo>
                <a:pt x="0" y="216820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56FA20-2290-4BEB-B7DE-F7BB449C311A}">
      <dsp:nvSpPr>
        <dsp:cNvPr id="0" name=""/>
        <dsp:cNvSpPr/>
      </dsp:nvSpPr>
      <dsp:spPr>
        <a:xfrm>
          <a:off x="3165030" y="510"/>
          <a:ext cx="2356739" cy="11783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800" kern="1200" dirty="0"/>
        </a:p>
      </dsp:txBody>
      <dsp:txXfrm>
        <a:off x="3165030" y="510"/>
        <a:ext cx="2356739" cy="1178369"/>
      </dsp:txXfrm>
    </dsp:sp>
    <dsp:sp modelId="{678C02E8-AB96-4AC1-A06C-4DB2B8889F2D}">
      <dsp:nvSpPr>
        <dsp:cNvPr id="0" name=""/>
        <dsp:cNvSpPr/>
      </dsp:nvSpPr>
      <dsp:spPr>
        <a:xfrm>
          <a:off x="313374" y="3347081"/>
          <a:ext cx="2356739" cy="11783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800" kern="1200"/>
        </a:p>
      </dsp:txBody>
      <dsp:txXfrm>
        <a:off x="313374" y="3347081"/>
        <a:ext cx="2356739" cy="1178369"/>
      </dsp:txXfrm>
    </dsp:sp>
    <dsp:sp modelId="{EC531B3C-BC92-4C9E-933B-D147C80E06A5}">
      <dsp:nvSpPr>
        <dsp:cNvPr id="0" name=""/>
        <dsp:cNvSpPr/>
      </dsp:nvSpPr>
      <dsp:spPr>
        <a:xfrm>
          <a:off x="3165030" y="3347081"/>
          <a:ext cx="2356739" cy="11783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800" kern="1200"/>
        </a:p>
      </dsp:txBody>
      <dsp:txXfrm>
        <a:off x="3165030" y="3347081"/>
        <a:ext cx="2356739" cy="1178369"/>
      </dsp:txXfrm>
    </dsp:sp>
    <dsp:sp modelId="{945B5AE4-1258-476B-8BDE-8D9B9FE82143}">
      <dsp:nvSpPr>
        <dsp:cNvPr id="0" name=""/>
        <dsp:cNvSpPr/>
      </dsp:nvSpPr>
      <dsp:spPr>
        <a:xfrm>
          <a:off x="6016685" y="3347081"/>
          <a:ext cx="2356739" cy="11783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800" kern="1200"/>
        </a:p>
      </dsp:txBody>
      <dsp:txXfrm>
        <a:off x="6016685" y="3347081"/>
        <a:ext cx="2356739" cy="1178369"/>
      </dsp:txXfrm>
    </dsp:sp>
    <dsp:sp modelId="{980C917D-402F-4E02-951B-FB6A48203617}">
      <dsp:nvSpPr>
        <dsp:cNvPr id="0" name=""/>
        <dsp:cNvSpPr/>
      </dsp:nvSpPr>
      <dsp:spPr>
        <a:xfrm>
          <a:off x="1739202" y="1673796"/>
          <a:ext cx="2356739" cy="11783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800" kern="1200"/>
        </a:p>
      </dsp:txBody>
      <dsp:txXfrm>
        <a:off x="1739202" y="1673796"/>
        <a:ext cx="2356739" cy="117836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6344EB-81BA-48F7-8ED2-1E6D0770B0E9}">
      <dsp:nvSpPr>
        <dsp:cNvPr id="0" name=""/>
        <dsp:cNvSpPr/>
      </dsp:nvSpPr>
      <dsp:spPr>
        <a:xfrm>
          <a:off x="4095942" y="1178880"/>
          <a:ext cx="247457" cy="1084100"/>
        </a:xfrm>
        <a:custGeom>
          <a:avLst/>
          <a:gdLst/>
          <a:ahLst/>
          <a:cxnLst/>
          <a:rect l="0" t="0" r="0" b="0"/>
          <a:pathLst>
            <a:path>
              <a:moveTo>
                <a:pt x="247457" y="0"/>
              </a:moveTo>
              <a:lnTo>
                <a:pt x="247457" y="1084100"/>
              </a:lnTo>
              <a:lnTo>
                <a:pt x="0" y="108410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0C6470-8791-4820-A755-23856C85083E}">
      <dsp:nvSpPr>
        <dsp:cNvPr id="0" name=""/>
        <dsp:cNvSpPr/>
      </dsp:nvSpPr>
      <dsp:spPr>
        <a:xfrm>
          <a:off x="4343400" y="1178880"/>
          <a:ext cx="2851655" cy="21682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20742"/>
              </a:lnTo>
              <a:lnTo>
                <a:pt x="2851655" y="1920742"/>
              </a:lnTo>
              <a:lnTo>
                <a:pt x="2851655" y="216820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A0A7FC-9B78-43BD-B7E7-5424114EDE84}">
      <dsp:nvSpPr>
        <dsp:cNvPr id="0" name=""/>
        <dsp:cNvSpPr/>
      </dsp:nvSpPr>
      <dsp:spPr>
        <a:xfrm>
          <a:off x="4297680" y="1178880"/>
          <a:ext cx="91440" cy="216820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16820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9CFA8A-57E6-41B2-A269-42EA1304AEA0}">
      <dsp:nvSpPr>
        <dsp:cNvPr id="0" name=""/>
        <dsp:cNvSpPr/>
      </dsp:nvSpPr>
      <dsp:spPr>
        <a:xfrm>
          <a:off x="1491744" y="1178880"/>
          <a:ext cx="2851655" cy="2168200"/>
        </a:xfrm>
        <a:custGeom>
          <a:avLst/>
          <a:gdLst/>
          <a:ahLst/>
          <a:cxnLst/>
          <a:rect l="0" t="0" r="0" b="0"/>
          <a:pathLst>
            <a:path>
              <a:moveTo>
                <a:pt x="2851655" y="0"/>
              </a:moveTo>
              <a:lnTo>
                <a:pt x="2851655" y="1920742"/>
              </a:lnTo>
              <a:lnTo>
                <a:pt x="0" y="1920742"/>
              </a:lnTo>
              <a:lnTo>
                <a:pt x="0" y="216820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56FA20-2290-4BEB-B7DE-F7BB449C311A}">
      <dsp:nvSpPr>
        <dsp:cNvPr id="0" name=""/>
        <dsp:cNvSpPr/>
      </dsp:nvSpPr>
      <dsp:spPr>
        <a:xfrm>
          <a:off x="3165030" y="510"/>
          <a:ext cx="2356739" cy="11783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800" kern="1200" dirty="0"/>
        </a:p>
      </dsp:txBody>
      <dsp:txXfrm>
        <a:off x="3165030" y="510"/>
        <a:ext cx="2356739" cy="1178369"/>
      </dsp:txXfrm>
    </dsp:sp>
    <dsp:sp modelId="{678C02E8-AB96-4AC1-A06C-4DB2B8889F2D}">
      <dsp:nvSpPr>
        <dsp:cNvPr id="0" name=""/>
        <dsp:cNvSpPr/>
      </dsp:nvSpPr>
      <dsp:spPr>
        <a:xfrm>
          <a:off x="313374" y="3347081"/>
          <a:ext cx="2356739" cy="11783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800" kern="1200"/>
        </a:p>
      </dsp:txBody>
      <dsp:txXfrm>
        <a:off x="313374" y="3347081"/>
        <a:ext cx="2356739" cy="1178369"/>
      </dsp:txXfrm>
    </dsp:sp>
    <dsp:sp modelId="{EC531B3C-BC92-4C9E-933B-D147C80E06A5}">
      <dsp:nvSpPr>
        <dsp:cNvPr id="0" name=""/>
        <dsp:cNvSpPr/>
      </dsp:nvSpPr>
      <dsp:spPr>
        <a:xfrm>
          <a:off x="3165030" y="3347081"/>
          <a:ext cx="2356739" cy="11783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800" kern="1200"/>
        </a:p>
      </dsp:txBody>
      <dsp:txXfrm>
        <a:off x="3165030" y="3347081"/>
        <a:ext cx="2356739" cy="1178369"/>
      </dsp:txXfrm>
    </dsp:sp>
    <dsp:sp modelId="{945B5AE4-1258-476B-8BDE-8D9B9FE82143}">
      <dsp:nvSpPr>
        <dsp:cNvPr id="0" name=""/>
        <dsp:cNvSpPr/>
      </dsp:nvSpPr>
      <dsp:spPr>
        <a:xfrm>
          <a:off x="6016685" y="3347081"/>
          <a:ext cx="2356739" cy="11783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800" kern="1200"/>
        </a:p>
      </dsp:txBody>
      <dsp:txXfrm>
        <a:off x="6016685" y="3347081"/>
        <a:ext cx="2356739" cy="1178369"/>
      </dsp:txXfrm>
    </dsp:sp>
    <dsp:sp modelId="{980C917D-402F-4E02-951B-FB6A48203617}">
      <dsp:nvSpPr>
        <dsp:cNvPr id="0" name=""/>
        <dsp:cNvSpPr/>
      </dsp:nvSpPr>
      <dsp:spPr>
        <a:xfrm>
          <a:off x="1739202" y="1673796"/>
          <a:ext cx="2356739" cy="11783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800" kern="1200"/>
        </a:p>
      </dsp:txBody>
      <dsp:txXfrm>
        <a:off x="1739202" y="1673796"/>
        <a:ext cx="2356739" cy="117836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6344EB-81BA-48F7-8ED2-1E6D0770B0E9}">
      <dsp:nvSpPr>
        <dsp:cNvPr id="0" name=""/>
        <dsp:cNvSpPr/>
      </dsp:nvSpPr>
      <dsp:spPr>
        <a:xfrm>
          <a:off x="4095942" y="1178880"/>
          <a:ext cx="247457" cy="1084100"/>
        </a:xfrm>
        <a:custGeom>
          <a:avLst/>
          <a:gdLst/>
          <a:ahLst/>
          <a:cxnLst/>
          <a:rect l="0" t="0" r="0" b="0"/>
          <a:pathLst>
            <a:path>
              <a:moveTo>
                <a:pt x="247457" y="0"/>
              </a:moveTo>
              <a:lnTo>
                <a:pt x="247457" y="1084100"/>
              </a:lnTo>
              <a:lnTo>
                <a:pt x="0" y="108410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0C6470-8791-4820-A755-23856C85083E}">
      <dsp:nvSpPr>
        <dsp:cNvPr id="0" name=""/>
        <dsp:cNvSpPr/>
      </dsp:nvSpPr>
      <dsp:spPr>
        <a:xfrm>
          <a:off x="4343400" y="1178880"/>
          <a:ext cx="2851655" cy="21682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20742"/>
              </a:lnTo>
              <a:lnTo>
                <a:pt x="2851655" y="1920742"/>
              </a:lnTo>
              <a:lnTo>
                <a:pt x="2851655" y="216820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A0A7FC-9B78-43BD-B7E7-5424114EDE84}">
      <dsp:nvSpPr>
        <dsp:cNvPr id="0" name=""/>
        <dsp:cNvSpPr/>
      </dsp:nvSpPr>
      <dsp:spPr>
        <a:xfrm>
          <a:off x="4297680" y="1178880"/>
          <a:ext cx="91440" cy="216820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16820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9CFA8A-57E6-41B2-A269-42EA1304AEA0}">
      <dsp:nvSpPr>
        <dsp:cNvPr id="0" name=""/>
        <dsp:cNvSpPr/>
      </dsp:nvSpPr>
      <dsp:spPr>
        <a:xfrm>
          <a:off x="1491744" y="1178880"/>
          <a:ext cx="2851655" cy="2168200"/>
        </a:xfrm>
        <a:custGeom>
          <a:avLst/>
          <a:gdLst/>
          <a:ahLst/>
          <a:cxnLst/>
          <a:rect l="0" t="0" r="0" b="0"/>
          <a:pathLst>
            <a:path>
              <a:moveTo>
                <a:pt x="2851655" y="0"/>
              </a:moveTo>
              <a:lnTo>
                <a:pt x="2851655" y="1920742"/>
              </a:lnTo>
              <a:lnTo>
                <a:pt x="0" y="1920742"/>
              </a:lnTo>
              <a:lnTo>
                <a:pt x="0" y="216820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56FA20-2290-4BEB-B7DE-F7BB449C311A}">
      <dsp:nvSpPr>
        <dsp:cNvPr id="0" name=""/>
        <dsp:cNvSpPr/>
      </dsp:nvSpPr>
      <dsp:spPr>
        <a:xfrm>
          <a:off x="3165030" y="510"/>
          <a:ext cx="2356739" cy="11783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800" kern="1200" dirty="0"/>
        </a:p>
      </dsp:txBody>
      <dsp:txXfrm>
        <a:off x="3165030" y="510"/>
        <a:ext cx="2356739" cy="1178369"/>
      </dsp:txXfrm>
    </dsp:sp>
    <dsp:sp modelId="{678C02E8-AB96-4AC1-A06C-4DB2B8889F2D}">
      <dsp:nvSpPr>
        <dsp:cNvPr id="0" name=""/>
        <dsp:cNvSpPr/>
      </dsp:nvSpPr>
      <dsp:spPr>
        <a:xfrm>
          <a:off x="313374" y="3347081"/>
          <a:ext cx="2356739" cy="11783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800" kern="1200"/>
        </a:p>
      </dsp:txBody>
      <dsp:txXfrm>
        <a:off x="313374" y="3347081"/>
        <a:ext cx="2356739" cy="1178369"/>
      </dsp:txXfrm>
    </dsp:sp>
    <dsp:sp modelId="{EC531B3C-BC92-4C9E-933B-D147C80E06A5}">
      <dsp:nvSpPr>
        <dsp:cNvPr id="0" name=""/>
        <dsp:cNvSpPr/>
      </dsp:nvSpPr>
      <dsp:spPr>
        <a:xfrm>
          <a:off x="3165030" y="3347081"/>
          <a:ext cx="2356739" cy="11783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800" kern="1200"/>
        </a:p>
      </dsp:txBody>
      <dsp:txXfrm>
        <a:off x="3165030" y="3347081"/>
        <a:ext cx="2356739" cy="1178369"/>
      </dsp:txXfrm>
    </dsp:sp>
    <dsp:sp modelId="{945B5AE4-1258-476B-8BDE-8D9B9FE82143}">
      <dsp:nvSpPr>
        <dsp:cNvPr id="0" name=""/>
        <dsp:cNvSpPr/>
      </dsp:nvSpPr>
      <dsp:spPr>
        <a:xfrm>
          <a:off x="6016685" y="3347081"/>
          <a:ext cx="2356739" cy="11783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800" kern="1200"/>
        </a:p>
      </dsp:txBody>
      <dsp:txXfrm>
        <a:off x="6016685" y="3347081"/>
        <a:ext cx="2356739" cy="1178369"/>
      </dsp:txXfrm>
    </dsp:sp>
    <dsp:sp modelId="{980C917D-402F-4E02-951B-FB6A48203617}">
      <dsp:nvSpPr>
        <dsp:cNvPr id="0" name=""/>
        <dsp:cNvSpPr/>
      </dsp:nvSpPr>
      <dsp:spPr>
        <a:xfrm>
          <a:off x="1739202" y="1673796"/>
          <a:ext cx="2356739" cy="11783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800" kern="1200"/>
        </a:p>
      </dsp:txBody>
      <dsp:txXfrm>
        <a:off x="1739202" y="1673796"/>
        <a:ext cx="2356739" cy="117836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6344EB-81BA-48F7-8ED2-1E6D0770B0E9}">
      <dsp:nvSpPr>
        <dsp:cNvPr id="0" name=""/>
        <dsp:cNvSpPr/>
      </dsp:nvSpPr>
      <dsp:spPr>
        <a:xfrm>
          <a:off x="4095942" y="1178880"/>
          <a:ext cx="247457" cy="1084100"/>
        </a:xfrm>
        <a:custGeom>
          <a:avLst/>
          <a:gdLst/>
          <a:ahLst/>
          <a:cxnLst/>
          <a:rect l="0" t="0" r="0" b="0"/>
          <a:pathLst>
            <a:path>
              <a:moveTo>
                <a:pt x="247457" y="0"/>
              </a:moveTo>
              <a:lnTo>
                <a:pt x="247457" y="1084100"/>
              </a:lnTo>
              <a:lnTo>
                <a:pt x="0" y="108410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0C6470-8791-4820-A755-23856C85083E}">
      <dsp:nvSpPr>
        <dsp:cNvPr id="0" name=""/>
        <dsp:cNvSpPr/>
      </dsp:nvSpPr>
      <dsp:spPr>
        <a:xfrm>
          <a:off x="4343400" y="1178880"/>
          <a:ext cx="2851655" cy="21682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20742"/>
              </a:lnTo>
              <a:lnTo>
                <a:pt x="2851655" y="1920742"/>
              </a:lnTo>
              <a:lnTo>
                <a:pt x="2851655" y="216820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A0A7FC-9B78-43BD-B7E7-5424114EDE84}">
      <dsp:nvSpPr>
        <dsp:cNvPr id="0" name=""/>
        <dsp:cNvSpPr/>
      </dsp:nvSpPr>
      <dsp:spPr>
        <a:xfrm>
          <a:off x="4297680" y="1178880"/>
          <a:ext cx="91440" cy="216820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16820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9CFA8A-57E6-41B2-A269-42EA1304AEA0}">
      <dsp:nvSpPr>
        <dsp:cNvPr id="0" name=""/>
        <dsp:cNvSpPr/>
      </dsp:nvSpPr>
      <dsp:spPr>
        <a:xfrm>
          <a:off x="1491744" y="1178880"/>
          <a:ext cx="2851655" cy="2168200"/>
        </a:xfrm>
        <a:custGeom>
          <a:avLst/>
          <a:gdLst/>
          <a:ahLst/>
          <a:cxnLst/>
          <a:rect l="0" t="0" r="0" b="0"/>
          <a:pathLst>
            <a:path>
              <a:moveTo>
                <a:pt x="2851655" y="0"/>
              </a:moveTo>
              <a:lnTo>
                <a:pt x="2851655" y="1920742"/>
              </a:lnTo>
              <a:lnTo>
                <a:pt x="0" y="1920742"/>
              </a:lnTo>
              <a:lnTo>
                <a:pt x="0" y="216820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56FA20-2290-4BEB-B7DE-F7BB449C311A}">
      <dsp:nvSpPr>
        <dsp:cNvPr id="0" name=""/>
        <dsp:cNvSpPr/>
      </dsp:nvSpPr>
      <dsp:spPr>
        <a:xfrm>
          <a:off x="3165030" y="510"/>
          <a:ext cx="2356739" cy="11783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800" kern="1200" dirty="0"/>
        </a:p>
      </dsp:txBody>
      <dsp:txXfrm>
        <a:off x="3165030" y="510"/>
        <a:ext cx="2356739" cy="1178369"/>
      </dsp:txXfrm>
    </dsp:sp>
    <dsp:sp modelId="{678C02E8-AB96-4AC1-A06C-4DB2B8889F2D}">
      <dsp:nvSpPr>
        <dsp:cNvPr id="0" name=""/>
        <dsp:cNvSpPr/>
      </dsp:nvSpPr>
      <dsp:spPr>
        <a:xfrm>
          <a:off x="313374" y="3347081"/>
          <a:ext cx="2356739" cy="11783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800" kern="1200"/>
        </a:p>
      </dsp:txBody>
      <dsp:txXfrm>
        <a:off x="313374" y="3347081"/>
        <a:ext cx="2356739" cy="1178369"/>
      </dsp:txXfrm>
    </dsp:sp>
    <dsp:sp modelId="{EC531B3C-BC92-4C9E-933B-D147C80E06A5}">
      <dsp:nvSpPr>
        <dsp:cNvPr id="0" name=""/>
        <dsp:cNvSpPr/>
      </dsp:nvSpPr>
      <dsp:spPr>
        <a:xfrm>
          <a:off x="3165030" y="3347081"/>
          <a:ext cx="2356739" cy="11783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800" kern="1200"/>
        </a:p>
      </dsp:txBody>
      <dsp:txXfrm>
        <a:off x="3165030" y="3347081"/>
        <a:ext cx="2356739" cy="1178369"/>
      </dsp:txXfrm>
    </dsp:sp>
    <dsp:sp modelId="{945B5AE4-1258-476B-8BDE-8D9B9FE82143}">
      <dsp:nvSpPr>
        <dsp:cNvPr id="0" name=""/>
        <dsp:cNvSpPr/>
      </dsp:nvSpPr>
      <dsp:spPr>
        <a:xfrm>
          <a:off x="6016685" y="3347081"/>
          <a:ext cx="2356739" cy="11783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800" kern="1200"/>
        </a:p>
      </dsp:txBody>
      <dsp:txXfrm>
        <a:off x="6016685" y="3347081"/>
        <a:ext cx="2356739" cy="1178369"/>
      </dsp:txXfrm>
    </dsp:sp>
    <dsp:sp modelId="{980C917D-402F-4E02-951B-FB6A48203617}">
      <dsp:nvSpPr>
        <dsp:cNvPr id="0" name=""/>
        <dsp:cNvSpPr/>
      </dsp:nvSpPr>
      <dsp:spPr>
        <a:xfrm>
          <a:off x="1739202" y="1673796"/>
          <a:ext cx="2356739" cy="11783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800" kern="1200"/>
        </a:p>
      </dsp:txBody>
      <dsp:txXfrm>
        <a:off x="1739202" y="1673796"/>
        <a:ext cx="2356739" cy="117836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BF93EC-07AF-4203-9876-A37FD95AED4F}">
      <dsp:nvSpPr>
        <dsp:cNvPr id="0" name=""/>
        <dsp:cNvSpPr/>
      </dsp:nvSpPr>
      <dsp:spPr>
        <a:xfrm>
          <a:off x="2557894" y="-16111"/>
          <a:ext cx="2906056" cy="2887158"/>
        </a:xfrm>
        <a:prstGeom prst="ellipse">
          <a:avLst/>
        </a:prstGeom>
        <a:solidFill>
          <a:srgbClr val="92D05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голос</a:t>
          </a:r>
          <a:r>
            <a:rPr lang="ru-RU" sz="3100" kern="1200" dirty="0" smtClean="0"/>
            <a:t> </a:t>
          </a:r>
          <a:endParaRPr lang="ru-RU" sz="3100" kern="1200" dirty="0"/>
        </a:p>
      </dsp:txBody>
      <dsp:txXfrm>
        <a:off x="2893208" y="372544"/>
        <a:ext cx="2235427" cy="916117"/>
      </dsp:txXfrm>
    </dsp:sp>
    <dsp:sp modelId="{40D2628B-041B-4574-A6BB-338268787D02}">
      <dsp:nvSpPr>
        <dsp:cNvPr id="0" name=""/>
        <dsp:cNvSpPr/>
      </dsp:nvSpPr>
      <dsp:spPr>
        <a:xfrm>
          <a:off x="3661210" y="1074217"/>
          <a:ext cx="3018081" cy="3025158"/>
        </a:xfrm>
        <a:prstGeom prst="ellipse">
          <a:avLst/>
        </a:prstGeom>
        <a:solidFill>
          <a:srgbClr val="7030A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интонация</a:t>
          </a:r>
          <a:endParaRPr lang="ru-RU" sz="2000" kern="1200" dirty="0"/>
        </a:p>
      </dsp:txBody>
      <dsp:txXfrm>
        <a:off x="5286331" y="1423274"/>
        <a:ext cx="1160800" cy="2327045"/>
      </dsp:txXfrm>
    </dsp:sp>
    <dsp:sp modelId="{61F3BC61-A50A-4419-8130-33DE6CF1313F}">
      <dsp:nvSpPr>
        <dsp:cNvPr id="0" name=""/>
        <dsp:cNvSpPr/>
      </dsp:nvSpPr>
      <dsp:spPr>
        <a:xfrm>
          <a:off x="2700376" y="2435579"/>
          <a:ext cx="2621091" cy="2621091"/>
        </a:xfrm>
        <a:prstGeom prst="ellipse">
          <a:avLst/>
        </a:prstGeom>
        <a:solidFill>
          <a:srgbClr val="FFFF0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мимика</a:t>
          </a:r>
          <a:r>
            <a:rPr lang="ru-RU" sz="3100" kern="1200" dirty="0" smtClean="0"/>
            <a:t> </a:t>
          </a:r>
          <a:endParaRPr lang="ru-RU" sz="3100" kern="1200" dirty="0"/>
        </a:p>
      </dsp:txBody>
      <dsp:txXfrm>
        <a:off x="3002810" y="3872139"/>
        <a:ext cx="2016224" cy="831692"/>
      </dsp:txXfrm>
    </dsp:sp>
    <dsp:sp modelId="{D7A499BA-1405-4FF4-8DDD-E12CFC526DC2}">
      <dsp:nvSpPr>
        <dsp:cNvPr id="0" name=""/>
        <dsp:cNvSpPr/>
      </dsp:nvSpPr>
      <dsp:spPr>
        <a:xfrm>
          <a:off x="1385604" y="1124621"/>
          <a:ext cx="2931978" cy="2924351"/>
        </a:xfrm>
        <a:prstGeom prst="ellipse">
          <a:avLst/>
        </a:prstGeom>
        <a:solidFill>
          <a:srgbClr val="00B0F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жесты</a:t>
          </a:r>
          <a:r>
            <a:rPr lang="ru-RU" sz="3100" kern="12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31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611140" y="1462046"/>
        <a:ext cx="1127684" cy="224950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6344EB-81BA-48F7-8ED2-1E6D0770B0E9}">
      <dsp:nvSpPr>
        <dsp:cNvPr id="0" name=""/>
        <dsp:cNvSpPr/>
      </dsp:nvSpPr>
      <dsp:spPr>
        <a:xfrm>
          <a:off x="4095942" y="1178880"/>
          <a:ext cx="247457" cy="1084100"/>
        </a:xfrm>
        <a:custGeom>
          <a:avLst/>
          <a:gdLst/>
          <a:ahLst/>
          <a:cxnLst/>
          <a:rect l="0" t="0" r="0" b="0"/>
          <a:pathLst>
            <a:path>
              <a:moveTo>
                <a:pt x="247457" y="0"/>
              </a:moveTo>
              <a:lnTo>
                <a:pt x="247457" y="1084100"/>
              </a:lnTo>
              <a:lnTo>
                <a:pt x="0" y="108410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0C6470-8791-4820-A755-23856C85083E}">
      <dsp:nvSpPr>
        <dsp:cNvPr id="0" name=""/>
        <dsp:cNvSpPr/>
      </dsp:nvSpPr>
      <dsp:spPr>
        <a:xfrm>
          <a:off x="4343400" y="1178880"/>
          <a:ext cx="2851655" cy="21682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20742"/>
              </a:lnTo>
              <a:lnTo>
                <a:pt x="2851655" y="1920742"/>
              </a:lnTo>
              <a:lnTo>
                <a:pt x="2851655" y="216820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A0A7FC-9B78-43BD-B7E7-5424114EDE84}">
      <dsp:nvSpPr>
        <dsp:cNvPr id="0" name=""/>
        <dsp:cNvSpPr/>
      </dsp:nvSpPr>
      <dsp:spPr>
        <a:xfrm>
          <a:off x="4297680" y="1178880"/>
          <a:ext cx="91440" cy="216820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16820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9CFA8A-57E6-41B2-A269-42EA1304AEA0}">
      <dsp:nvSpPr>
        <dsp:cNvPr id="0" name=""/>
        <dsp:cNvSpPr/>
      </dsp:nvSpPr>
      <dsp:spPr>
        <a:xfrm>
          <a:off x="1491744" y="1178880"/>
          <a:ext cx="2851655" cy="2168200"/>
        </a:xfrm>
        <a:custGeom>
          <a:avLst/>
          <a:gdLst/>
          <a:ahLst/>
          <a:cxnLst/>
          <a:rect l="0" t="0" r="0" b="0"/>
          <a:pathLst>
            <a:path>
              <a:moveTo>
                <a:pt x="2851655" y="0"/>
              </a:moveTo>
              <a:lnTo>
                <a:pt x="2851655" y="1920742"/>
              </a:lnTo>
              <a:lnTo>
                <a:pt x="0" y="1920742"/>
              </a:lnTo>
              <a:lnTo>
                <a:pt x="0" y="216820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56FA20-2290-4BEB-B7DE-F7BB449C311A}">
      <dsp:nvSpPr>
        <dsp:cNvPr id="0" name=""/>
        <dsp:cNvSpPr/>
      </dsp:nvSpPr>
      <dsp:spPr>
        <a:xfrm>
          <a:off x="3165030" y="510"/>
          <a:ext cx="2356739" cy="11783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800" kern="1200" dirty="0"/>
        </a:p>
      </dsp:txBody>
      <dsp:txXfrm>
        <a:off x="3165030" y="510"/>
        <a:ext cx="2356739" cy="1178369"/>
      </dsp:txXfrm>
    </dsp:sp>
    <dsp:sp modelId="{678C02E8-AB96-4AC1-A06C-4DB2B8889F2D}">
      <dsp:nvSpPr>
        <dsp:cNvPr id="0" name=""/>
        <dsp:cNvSpPr/>
      </dsp:nvSpPr>
      <dsp:spPr>
        <a:xfrm>
          <a:off x="313374" y="3347081"/>
          <a:ext cx="2356739" cy="11783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800" kern="1200"/>
        </a:p>
      </dsp:txBody>
      <dsp:txXfrm>
        <a:off x="313374" y="3347081"/>
        <a:ext cx="2356739" cy="1178369"/>
      </dsp:txXfrm>
    </dsp:sp>
    <dsp:sp modelId="{EC531B3C-BC92-4C9E-933B-D147C80E06A5}">
      <dsp:nvSpPr>
        <dsp:cNvPr id="0" name=""/>
        <dsp:cNvSpPr/>
      </dsp:nvSpPr>
      <dsp:spPr>
        <a:xfrm>
          <a:off x="3165030" y="3347081"/>
          <a:ext cx="2356739" cy="11783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800" kern="1200"/>
        </a:p>
      </dsp:txBody>
      <dsp:txXfrm>
        <a:off x="3165030" y="3347081"/>
        <a:ext cx="2356739" cy="1178369"/>
      </dsp:txXfrm>
    </dsp:sp>
    <dsp:sp modelId="{945B5AE4-1258-476B-8BDE-8D9B9FE82143}">
      <dsp:nvSpPr>
        <dsp:cNvPr id="0" name=""/>
        <dsp:cNvSpPr/>
      </dsp:nvSpPr>
      <dsp:spPr>
        <a:xfrm>
          <a:off x="6016685" y="3347081"/>
          <a:ext cx="2356739" cy="11783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800" kern="1200"/>
        </a:p>
      </dsp:txBody>
      <dsp:txXfrm>
        <a:off x="6016685" y="3347081"/>
        <a:ext cx="2356739" cy="1178369"/>
      </dsp:txXfrm>
    </dsp:sp>
    <dsp:sp modelId="{980C917D-402F-4E02-951B-FB6A48203617}">
      <dsp:nvSpPr>
        <dsp:cNvPr id="0" name=""/>
        <dsp:cNvSpPr/>
      </dsp:nvSpPr>
      <dsp:spPr>
        <a:xfrm>
          <a:off x="1739202" y="1673796"/>
          <a:ext cx="2356739" cy="11783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800" kern="1200"/>
        </a:p>
      </dsp:txBody>
      <dsp:txXfrm>
        <a:off x="1739202" y="1673796"/>
        <a:ext cx="2356739" cy="117836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CACFF3-C0C9-41A4-8A43-14EE4DCB6E4B}">
      <dsp:nvSpPr>
        <dsp:cNvPr id="0" name=""/>
        <dsp:cNvSpPr/>
      </dsp:nvSpPr>
      <dsp:spPr>
        <a:xfrm>
          <a:off x="0" y="10149"/>
          <a:ext cx="5288088" cy="1203929"/>
        </a:xfrm>
        <a:prstGeom prst="roundRect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– сложным таблицам следует придать доступную форму диаграмм или графиков;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8771" y="68920"/>
        <a:ext cx="5170546" cy="1086387"/>
      </dsp:txXfrm>
    </dsp:sp>
    <dsp:sp modelId="{9F3E28CE-AA1B-4C7D-81E8-76EC61A919D8}">
      <dsp:nvSpPr>
        <dsp:cNvPr id="0" name=""/>
        <dsp:cNvSpPr/>
      </dsp:nvSpPr>
      <dsp:spPr>
        <a:xfrm>
          <a:off x="0" y="1234239"/>
          <a:ext cx="5288088" cy="1203929"/>
        </a:xfrm>
        <a:prstGeom prst="roundRect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-наглядные материалы необходимо представить по всем практическим разделам выпускной квалификационной работы (но не более 6–7 таблиц, графиков и диаграмм);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8771" y="1293010"/>
        <a:ext cx="5170546" cy="1086387"/>
      </dsp:txXfrm>
    </dsp:sp>
    <dsp:sp modelId="{C6A0A6E6-D63D-4E93-AF1D-0B92D49031A4}">
      <dsp:nvSpPr>
        <dsp:cNvPr id="0" name=""/>
        <dsp:cNvSpPr/>
      </dsp:nvSpPr>
      <dsp:spPr>
        <a:xfrm>
          <a:off x="0" y="2458329"/>
          <a:ext cx="5288088" cy="1203929"/>
        </a:xfrm>
        <a:prstGeom prst="roundRect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– тезисы доклада должны быть тесно связаны с изображением наглядных материалов.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8771" y="2517100"/>
        <a:ext cx="5170546" cy="10863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0CA46A-B629-4942-B3AE-35BF7841A4B9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0CCE38-D4AC-4D41-8017-47DE837E97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7489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CAD9E-1905-4397-82A8-D741C13A7DB2}" type="datetime1">
              <a:rPr lang="ru-RU" smtClean="0"/>
              <a:pPr/>
              <a:t>11.05.2017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539539E-8470-4B83-9885-6308845AFC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EADA7-CE6A-4CDE-94DD-63AC00C3233C}" type="datetime1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9539E-8470-4B83-9885-6308845AFC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BD888-6740-40C6-9037-6235D2564086}" type="datetime1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9539E-8470-4B83-9885-6308845AFC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AEC03-4FF2-48B2-B909-05BD45B01737}" type="datetime1">
              <a:rPr lang="ru-RU" smtClean="0"/>
              <a:pPr/>
              <a:t>11.05.2017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539539E-8470-4B83-9885-6308845AFC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8500C-527A-423D-B0A6-B1769AB8C641}" type="datetime1">
              <a:rPr lang="ru-RU" smtClean="0"/>
              <a:pPr/>
              <a:t>11.05.2017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9539E-8470-4B83-9885-6308845AFC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C7948-52D2-41E3-8296-7698E3767945}" type="datetime1">
              <a:rPr lang="ru-RU" smtClean="0"/>
              <a:pPr/>
              <a:t>11.05.2017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9539E-8470-4B83-9885-6308845AFC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AFEE6-0510-4D6C-ADC6-A6679FE7893F}" type="datetime1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539539E-8470-4B83-9885-6308845AFC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E0CF1-BEC9-4EF1-AB19-F12E39B528F6}" type="datetime1">
              <a:rPr lang="ru-RU" smtClean="0"/>
              <a:pPr/>
              <a:t>11.05.2017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9539E-8470-4B83-9885-6308845AFC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F8815-3770-4790-B7E3-072D6D80E571}" type="datetime1">
              <a:rPr lang="ru-RU" smtClean="0"/>
              <a:pPr/>
              <a:t>11.05.2017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9539E-8470-4B83-9885-6308845AFC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E8F7A-7747-4A46-BE5C-6FCA0E7EA171}" type="datetime1">
              <a:rPr lang="ru-RU" smtClean="0"/>
              <a:pPr/>
              <a:t>11.05.2017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9539E-8470-4B83-9885-6308845AFC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1B173-EBCE-4716-9380-64FEAED32240}" type="datetime1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9539E-8470-4B83-9885-6308845AFC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34E419E-D659-4345-B5B9-4F5E9669A97E}" type="datetime1">
              <a:rPr lang="ru-RU" smtClean="0"/>
              <a:pPr/>
              <a:t>11.05.2017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539539E-8470-4B83-9885-6308845AFC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fk-ped.bsu.edu.ru/index.php/studentu/572-metodicheskie-rekomendatsii-po-vypolneniyu-vypusknoj-kvalifikatsionnoj-raboty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Layout" Target="../diagrams/layout1.xml"/><Relationship Id="rId7" Type="http://schemas.openxmlformats.org/officeDocument/2006/relationships/image" Target="../media/image4.jpeg"/><Relationship Id="rId12" Type="http://schemas.microsoft.com/office/2007/relationships/diagramDrawing" Target="../diagrams/drawing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diagramColors" Target="../diagrams/colors2.xml"/><Relationship Id="rId5" Type="http://schemas.openxmlformats.org/officeDocument/2006/relationships/diagramColors" Target="../diagrams/colors1.xml"/><Relationship Id="rId10" Type="http://schemas.openxmlformats.org/officeDocument/2006/relationships/diagramQuickStyle" Target="../diagrams/quickStyle2.xml"/><Relationship Id="rId4" Type="http://schemas.openxmlformats.org/officeDocument/2006/relationships/diagramQuickStyle" Target="../diagrams/quickStyle1.xml"/><Relationship Id="rId9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diagramLayout" Target="../diagrams/layout3.xml"/><Relationship Id="rId7" Type="http://schemas.openxmlformats.org/officeDocument/2006/relationships/image" Target="../media/image4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4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Layout" Target="../diagrams/layout5.xml"/><Relationship Id="rId7" Type="http://schemas.openxmlformats.org/officeDocument/2006/relationships/image" Target="../media/image4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7.xml"/><Relationship Id="rId13" Type="http://schemas.openxmlformats.org/officeDocument/2006/relationships/image" Target="../media/image8.jpg"/><Relationship Id="rId3" Type="http://schemas.openxmlformats.org/officeDocument/2006/relationships/diagramLayout" Target="../diagrams/layout6.xml"/><Relationship Id="rId7" Type="http://schemas.openxmlformats.org/officeDocument/2006/relationships/image" Target="../media/image4.jpeg"/><Relationship Id="rId12" Type="http://schemas.microsoft.com/office/2007/relationships/diagramDrawing" Target="../diagrams/drawing7.xml"/><Relationship Id="rId2" Type="http://schemas.openxmlformats.org/officeDocument/2006/relationships/diagramData" Target="../diagrams/data6.xml"/><Relationship Id="rId16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11" Type="http://schemas.openxmlformats.org/officeDocument/2006/relationships/diagramColors" Target="../diagrams/colors7.xml"/><Relationship Id="rId5" Type="http://schemas.openxmlformats.org/officeDocument/2006/relationships/diagramColors" Target="../diagrams/colors6.xml"/><Relationship Id="rId15" Type="http://schemas.openxmlformats.org/officeDocument/2006/relationships/image" Target="../media/image10.png"/><Relationship Id="rId10" Type="http://schemas.openxmlformats.org/officeDocument/2006/relationships/diagramQuickStyle" Target="../diagrams/quickStyle7.xml"/><Relationship Id="rId4" Type="http://schemas.openxmlformats.org/officeDocument/2006/relationships/diagramQuickStyle" Target="../diagrams/quickStyle6.xml"/><Relationship Id="rId9" Type="http://schemas.openxmlformats.org/officeDocument/2006/relationships/diagramLayout" Target="../diagrams/layout7.xml"/><Relationship Id="rId14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9.xml"/><Relationship Id="rId13" Type="http://schemas.openxmlformats.org/officeDocument/2006/relationships/image" Target="../media/image12.jpg"/><Relationship Id="rId3" Type="http://schemas.openxmlformats.org/officeDocument/2006/relationships/diagramLayout" Target="../diagrams/layout8.xml"/><Relationship Id="rId7" Type="http://schemas.openxmlformats.org/officeDocument/2006/relationships/image" Target="../media/image4.jpeg"/><Relationship Id="rId12" Type="http://schemas.microsoft.com/office/2007/relationships/diagramDrawing" Target="../diagrams/drawing9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11" Type="http://schemas.openxmlformats.org/officeDocument/2006/relationships/diagramColors" Target="../diagrams/colors9.xml"/><Relationship Id="rId5" Type="http://schemas.openxmlformats.org/officeDocument/2006/relationships/diagramColors" Target="../diagrams/colors8.xml"/><Relationship Id="rId10" Type="http://schemas.openxmlformats.org/officeDocument/2006/relationships/diagramQuickStyle" Target="../diagrams/quickStyle9.xml"/><Relationship Id="rId4" Type="http://schemas.openxmlformats.org/officeDocument/2006/relationships/diagramQuickStyle" Target="../diagrams/quickStyle8.xml"/><Relationship Id="rId9" Type="http://schemas.openxmlformats.org/officeDocument/2006/relationships/diagramLayout" Target="../diagrams/layout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microsoft.com/office/2007/relationships/diagramDrawing" Target="../diagrams/drawing11.xml"/><Relationship Id="rId3" Type="http://schemas.openxmlformats.org/officeDocument/2006/relationships/diagramLayout" Target="../diagrams/layout10.xml"/><Relationship Id="rId7" Type="http://schemas.openxmlformats.org/officeDocument/2006/relationships/image" Target="../media/image4.jpeg"/><Relationship Id="rId12" Type="http://schemas.openxmlformats.org/officeDocument/2006/relationships/diagramColors" Target="../diagrams/colors11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11" Type="http://schemas.openxmlformats.org/officeDocument/2006/relationships/diagramQuickStyle" Target="../diagrams/quickStyle11.xml"/><Relationship Id="rId5" Type="http://schemas.openxmlformats.org/officeDocument/2006/relationships/diagramColors" Target="../diagrams/colors10.xml"/><Relationship Id="rId10" Type="http://schemas.openxmlformats.org/officeDocument/2006/relationships/diagramLayout" Target="../diagrams/layout11.xml"/><Relationship Id="rId4" Type="http://schemas.openxmlformats.org/officeDocument/2006/relationships/diagramQuickStyle" Target="../diagrams/quickStyle10.xml"/><Relationship Id="rId9" Type="http://schemas.openxmlformats.org/officeDocument/2006/relationships/diagramData" Target="../diagrams/data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R:\Кристина\_ПРЕЗЕНТАЦИИ\_ШАБЛОН\презентация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786" y="0"/>
            <a:ext cx="9160696" cy="7178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85720" y="1052736"/>
            <a:ext cx="84296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«Правила </a:t>
            </a:r>
            <a:r>
              <a:rPr lang="ru-RU" sz="2800" b="1" dirty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устного выступления: логика построения, грамотность, ритм, темп речи, приемы активизации интереса аудитории</a:t>
            </a:r>
            <a:r>
              <a:rPr lang="ru-RU" sz="2800" b="1" dirty="0" smtClean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.»</a:t>
            </a:r>
            <a:endParaRPr lang="ru-RU" sz="2800" b="1" dirty="0">
              <a:ln w="11430"/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58562" y="5589240"/>
            <a:ext cx="4821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Выполнила: Цыганкова Галина</a:t>
            </a:r>
          </a:p>
        </p:txBody>
      </p:sp>
    </p:spTree>
    <p:extLst>
      <p:ext uri="{BB962C8B-B14F-4D97-AF65-F5344CB8AC3E}">
        <p14:creationId xmlns:p14="http://schemas.microsoft.com/office/powerpoint/2010/main" val="852098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Список использованной литературы</a:t>
            </a:r>
            <a:br>
              <a:rPr lang="ru-RU" sz="28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556792"/>
            <a:ext cx="86868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1.Загвязинский,В.И.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Исследовательская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деятельность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      педагога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/ В.И.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Загвязинский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 Издательство: ИЦ "Академия", 2010. - 176 с.</a:t>
            </a:r>
          </a:p>
          <a:p>
            <a:pPr marL="0" indent="0"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2. Методические </a:t>
            </a:r>
            <a:r>
              <a:rPr lang="ru-RU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рекомендации по выполнению выпускной квалификационной работы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НИУ «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БелГУ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». Режим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доступа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URL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ru-RU" sz="26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</a:t>
            </a:r>
            <a:r>
              <a:rPr lang="ru-RU" sz="26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fk-ped.bsu.edu.ru/index.php/studentu/572-metodicheskie-rekomendatsii-po-vypolneniyu-vypusknoj-kvalifikatsionnoj-raboty</a:t>
            </a: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Дата обращения 10.05.2017).</a:t>
            </a:r>
            <a:endParaRPr lang="ru-RU" sz="2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1138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R:\Кристина\_ПРЕЗЕНТАЦИИ\_ШАБЛОН\презентация_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166" y="0"/>
            <a:ext cx="917729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27584" y="1340768"/>
            <a:ext cx="7200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2800" b="1" dirty="0">
              <a:ln w="11430"/>
              <a:solidFill>
                <a:srgbClr val="99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9028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R:\Кристина\_ПРЕЗЕНТАЦИИ\_ШАБЛОН\презентация_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696" y="0"/>
            <a:ext cx="917739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4272766164"/>
              </p:ext>
            </p:extLst>
          </p:nvPr>
        </p:nvGraphicFramePr>
        <p:xfrm>
          <a:off x="642910" y="285728"/>
          <a:ext cx="8072494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6" name="Скругленный прямоугольник 5"/>
          <p:cNvSpPr/>
          <p:nvPr/>
        </p:nvSpPr>
        <p:spPr>
          <a:xfrm>
            <a:off x="207237" y="620688"/>
            <a:ext cx="8856983" cy="1305568"/>
          </a:xfrm>
          <a:prstGeom prst="round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just"/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Защита дипломной работы происходит на открытом заседании Государственной аттестационной комиссии, на которой могут присутствовать, задавать вопросы и обсуждать дипломную работу все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желающие.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07237" y="2170804"/>
            <a:ext cx="8856983" cy="1690244"/>
          </a:xfrm>
          <a:prstGeom prst="round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just"/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Задачей ГАК является определение уровня теоретической подготовки слушателя, его подготовленности к профессиональной деятельности и принятия решения о возможности выдачи слушателю диплома о соответствующей квалификации. Поэтому задачей дипломника при защите является не пересказ того, как написано в литературе, а что сделано им самим при изучении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проблемы.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07238" y="4055904"/>
            <a:ext cx="8856982" cy="1194463"/>
          </a:xfrm>
          <a:prstGeom prst="roundRect">
            <a:avLst>
              <a:gd name="adj" fmla="val 15698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just"/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Дипломник, получив положительный отзыв о дипломной работе от научного руководителя, рецензию внешнего рецензента и разрешение о допуске к защите, должен подготовить доклад (до 10 минут), в котором четко и кратко излагаются основные положения дипломной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работ.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704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R:\Кристина\_ПРЕЗЕНТАЦИИ\_ШАБЛОН\презентация_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696" y="0"/>
            <a:ext cx="917739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779912" y="1124744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16632"/>
            <a:ext cx="6192688" cy="79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751344"/>
            <a:ext cx="81369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Вступление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представляет собой краткое знакомство слушателей с обсуждаемой в докладе проблемой и объектом исследования.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«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Самая тяжелая задача во время деловой беседы – расположить к себе в ее начале и добиться успеха в ее конце», – мнение известного американского психолога Дейла Карнеги, в данном случае – это привлечение внимания аудитории к исследуемой проблеме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Вступление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непродолжительно по времени (2–5 минуты), но необходимо, чтобы пробудить интерес в аудитории. Чтобы вступление было способно заинтересовать слушателей, нужно создать благоприятный настрой для будущего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восприятия.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2365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R:\Кристина\_ПРЕЗЕНТАЦИИ\_ШАБЛОН\презентация_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696" y="0"/>
            <a:ext cx="917739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49979" y="404664"/>
            <a:ext cx="3723841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Основная часть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340768"/>
            <a:ext cx="43204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Основная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часть является логическим продолжением вопросов, обозначенных автором во введении. Именно в этой части доклада предстоит раскрыть тему выступления, привести необходимые доказательства (аргументы).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7626" y="326535"/>
            <a:ext cx="4600575" cy="571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79557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R:\Кристина\_ПРЕЗЕНТАЦИИ\_ШАБЛОН\презентация_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696" y="0"/>
            <a:ext cx="917739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57785" y="404664"/>
            <a:ext cx="2908232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Заключение 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323025"/>
            <a:ext cx="38443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Заключение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(не более 3 минут) имеет целью обобщить основные мысли и идеи выступления. В заключении нужно кратко перечислить основные выводы и утверждения, прозвучавшие в основной части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доклада.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7033" y="404663"/>
            <a:ext cx="4977891" cy="60182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22593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R:\Кристина\_ПРЕЗЕНТАЦИИ\_ШАБЛОН\презентация_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696" y="0"/>
            <a:ext cx="917739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15616" y="116632"/>
            <a:ext cx="6912768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ополнительные </a:t>
            </a:r>
            <a:r>
              <a:rPr lang="ru-RU" sz="2400" b="1" cap="all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средства воздействия на слушателей</a:t>
            </a: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555747617"/>
              </p:ext>
            </p:extLst>
          </p:nvPr>
        </p:nvGraphicFramePr>
        <p:xfrm>
          <a:off x="683568" y="1412776"/>
          <a:ext cx="8064896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9" name="Рисунок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2239" y="947629"/>
            <a:ext cx="2681761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3562" y="4856617"/>
            <a:ext cx="1882934" cy="131223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091645"/>
            <a:ext cx="2467659" cy="1584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447" y="3573016"/>
            <a:ext cx="1860082" cy="22553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16937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R:\Кристина\_ПРЕЗЕНТАЦИИ\_ШАБЛОН\презентация_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696" y="0"/>
            <a:ext cx="917739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83568" y="188640"/>
            <a:ext cx="79928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Однако чтобы использование наглядных пособий произвело предполагаемый эффект, необходимо учитывать следующие правила:</a:t>
            </a:r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188503522"/>
              </p:ext>
            </p:extLst>
          </p:nvPr>
        </p:nvGraphicFramePr>
        <p:xfrm>
          <a:off x="220016" y="1340768"/>
          <a:ext cx="5288088" cy="3672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8262" y="1484784"/>
            <a:ext cx="3368233" cy="3456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64477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R:\Кристина\_ПРЕЗЕНТАЦИИ\_ШАБЛОН\презентация_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696" y="0"/>
            <a:ext cx="917739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60" y="188640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 необходимым правилам хорошего выступления можно отнести следующие моменты: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7173" y="1448780"/>
            <a:ext cx="3124351" cy="39604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1567517666"/>
              </p:ext>
            </p:extLst>
          </p:nvPr>
        </p:nvGraphicFramePr>
        <p:xfrm>
          <a:off x="395536" y="1028342"/>
          <a:ext cx="5544616" cy="50649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extLst>
      <p:ext uri="{BB962C8B-B14F-4D97-AF65-F5344CB8AC3E}">
        <p14:creationId xmlns:p14="http://schemas.microsoft.com/office/powerpoint/2010/main" val="3005878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b="1" dirty="0"/>
              <a:t>ПРАВИЛА ВЫСТУПЛЕНИЯ НА ЗАЩИТЕ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 Обязательно поддерживайте визуальный контакт со всей аудиторией.</a:t>
            </a:r>
          </a:p>
          <a:p>
            <a:pPr marL="0" indent="0" algn="just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2. Не торопитесь. Быстрая речь способствует поверхностному дыханию и усиливает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волнение.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3. Избегайте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слишком высокого тона. Чем ниже голос, тем убедительнее он звучит.</a:t>
            </a:r>
          </a:p>
          <a:p>
            <a:pPr marL="0" indent="0" algn="just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4. Не говорите слишком тихо. Перед выступлением в незнакомом помещении проверьте, как вас слышно в задних рядах.</a:t>
            </a:r>
          </a:p>
          <a:p>
            <a:pPr marL="0" indent="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5.Варьируйте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своим голосов: меняйте темп, тональность и громкость речи, избегайте монотонности.</a:t>
            </a:r>
          </a:p>
          <a:p>
            <a:pPr marL="0" indent="0" algn="just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6. Замедляйте или понижайте голос, сигнализируя о том, что собираетесь сказать нечто важное или интересное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7.В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Вашей речи должны присутствовать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энтузиазм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 Чтобы убедить других, нужно продемонстрировать собственную убежденность.</a:t>
            </a:r>
          </a:p>
          <a:p>
            <a:pPr marL="0" indent="0" algn="just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8. Никогда не зачитывайте тексты - только если нет иного выхода. Ваше внимание должно быть приковано к аудитории, а не к лежащему перед Вами тексту.</a:t>
            </a:r>
          </a:p>
          <a:p>
            <a:pPr marL="0" indent="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9.Не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переворачивайте страницы. Аккуратно сдвигайте их в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сторону.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4076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959</TotalTime>
  <Words>618</Words>
  <Application>Microsoft Office PowerPoint</Application>
  <PresentationFormat>Экран (4:3)</PresentationFormat>
  <Paragraphs>44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ПРАВИЛА ВЫСТУПЛЕНИЯ НА ЗАЩИТЕ </vt:lpstr>
      <vt:lpstr>Список использованной литературы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Смирнова Вероника Александровна</dc:creator>
  <cp:lastModifiedBy>GaLa</cp:lastModifiedBy>
  <cp:revision>98</cp:revision>
  <dcterms:created xsi:type="dcterms:W3CDTF">2015-10-30T15:42:09Z</dcterms:created>
  <dcterms:modified xsi:type="dcterms:W3CDTF">2017-05-11T17:12:56Z</dcterms:modified>
</cp:coreProperties>
</file>