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6" r:id="rId8"/>
    <p:sldId id="263" r:id="rId9"/>
    <p:sldId id="265" r:id="rId10"/>
    <p:sldId id="264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212C1BE-25AA-4A0D-94B2-05674EB42784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19AE9-B4BB-4FE4-9650-FA97C8672D9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231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C1BE-25AA-4A0D-94B2-05674EB42784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19AE9-B4BB-4FE4-9650-FA97C8672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637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C1BE-25AA-4A0D-94B2-05674EB42784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19AE9-B4BB-4FE4-9650-FA97C8672D9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167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C1BE-25AA-4A0D-94B2-05674EB42784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19AE9-B4BB-4FE4-9650-FA97C8672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957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C1BE-25AA-4A0D-94B2-05674EB42784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19AE9-B4BB-4FE4-9650-FA97C8672D9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3421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C1BE-25AA-4A0D-94B2-05674EB42784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19AE9-B4BB-4FE4-9650-FA97C8672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409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C1BE-25AA-4A0D-94B2-05674EB42784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19AE9-B4BB-4FE4-9650-FA97C8672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680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C1BE-25AA-4A0D-94B2-05674EB42784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19AE9-B4BB-4FE4-9650-FA97C8672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749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C1BE-25AA-4A0D-94B2-05674EB42784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19AE9-B4BB-4FE4-9650-FA97C8672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334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C1BE-25AA-4A0D-94B2-05674EB42784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19AE9-B4BB-4FE4-9650-FA97C8672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653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C1BE-25AA-4A0D-94B2-05674EB42784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19AE9-B4BB-4FE4-9650-FA97C8672D9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126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212C1BE-25AA-4A0D-94B2-05674EB42784}" type="datetimeFigureOut">
              <a:rPr lang="ru-RU" smtClean="0"/>
              <a:t>02.04.2017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FC19AE9-B4BB-4FE4-9650-FA97C8672D9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102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nachalo4ka.ru/wp-content/uploads/2014/07/bumazhnyie-tsvetyi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0" y="2961564"/>
            <a:ext cx="11600597" cy="308439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 </a:t>
            </a:r>
            <a:r>
              <a:rPr lang="ru-RU" dirty="0" smtClean="0"/>
              <a:t>8 апреля – </a:t>
            </a:r>
            <a:br>
              <a:rPr lang="ru-RU" dirty="0" smtClean="0"/>
            </a:br>
            <a:r>
              <a:rPr lang="ru-RU" dirty="0" smtClean="0"/>
              <a:t>День </a:t>
            </a:r>
            <a:r>
              <a:rPr lang="ru-RU" dirty="0"/>
              <a:t>рождения Будды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и фестиваль цветов </a:t>
            </a:r>
            <a:r>
              <a:rPr lang="ru-RU" i="1" dirty="0" smtClean="0"/>
              <a:t>хана </a:t>
            </a:r>
            <a:r>
              <a:rPr lang="ru-RU" i="1" dirty="0" err="1" smtClean="0"/>
              <a:t>мацури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799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012" y="259307"/>
            <a:ext cx="8734567" cy="4016536"/>
          </a:xfrm>
        </p:spPr>
        <p:txBody>
          <a:bodyPr/>
          <a:lstStyle/>
          <a:p>
            <a:r>
              <a:rPr lang="ru-RU" b="1" dirty="0" smtClean="0"/>
              <a:t>А в храмах всех прихожан угощают цветочным чаем, который по преданию может исцелить человека</a:t>
            </a:r>
            <a:endParaRPr lang="ru-RU" b="1" dirty="0"/>
          </a:p>
        </p:txBody>
      </p:sp>
      <p:pic>
        <p:nvPicPr>
          <p:cNvPr id="7170" name="Picture 2" descr="Картинки по запросу 8 апреля день рождения будды в япо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850" y="0"/>
            <a:ext cx="3562065" cy="304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Картинки по запросу 8 апреля день рождения будды в япон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787" y="2044765"/>
            <a:ext cx="7214215" cy="4813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артинки по запросу 8 апреля день рождения будды в япони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12" y="1018983"/>
            <a:ext cx="426720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62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7" y="5962434"/>
            <a:ext cx="9720072" cy="1499616"/>
          </a:xfrm>
        </p:spPr>
        <p:txBody>
          <a:bodyPr/>
          <a:lstStyle/>
          <a:p>
            <a:r>
              <a:rPr lang="ru-RU" dirty="0" smtClean="0"/>
              <a:t>конец</a:t>
            </a:r>
            <a:endParaRPr lang="ru-RU" dirty="0"/>
          </a:p>
        </p:txBody>
      </p:sp>
      <p:pic>
        <p:nvPicPr>
          <p:cNvPr id="10242" name="Picture 2" descr="Картинки по запросу 8 апреля день рождения будды в япо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13" y="0"/>
            <a:ext cx="11772569" cy="754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42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7" y="314267"/>
            <a:ext cx="9720072" cy="1499616"/>
          </a:xfrm>
        </p:spPr>
        <p:txBody>
          <a:bodyPr>
            <a:normAutofit/>
          </a:bodyPr>
          <a:lstStyle/>
          <a:p>
            <a:r>
              <a:rPr lang="ru-RU" b="1" dirty="0" err="1"/>
              <a:t>Бу́дда</a:t>
            </a:r>
            <a:r>
              <a:rPr lang="ru-RU" dirty="0"/>
              <a:t> </a:t>
            </a:r>
            <a:r>
              <a:rPr lang="ru-RU" dirty="0" smtClean="0"/>
              <a:t>(</a:t>
            </a:r>
            <a:r>
              <a:rPr lang="ru-RU" i="1" dirty="0" smtClean="0"/>
              <a:t>«</a:t>
            </a:r>
            <a:r>
              <a:rPr lang="ru-RU" i="1" dirty="0"/>
              <a:t>пробудившийся»</a:t>
            </a:r>
            <a:r>
              <a:rPr lang="ru-RU" dirty="0"/>
              <a:t>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«</a:t>
            </a:r>
            <a:r>
              <a:rPr lang="ru-RU" i="1" dirty="0"/>
              <a:t>просветлённый»</a:t>
            </a:r>
            <a:r>
              <a:rPr lang="ru-RU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6849" y="1813883"/>
            <a:ext cx="9720071" cy="4023360"/>
          </a:xfrm>
        </p:spPr>
        <p:txBody>
          <a:bodyPr/>
          <a:lstStyle/>
          <a:p>
            <a:r>
              <a:rPr lang="ru-RU" b="1" dirty="0"/>
              <a:t>Никто не знает в каком году родился Будда – где-то между 563 и 483 гг. до н.э</a:t>
            </a:r>
            <a:r>
              <a:rPr lang="ru-RU" b="1" dirty="0" smtClean="0"/>
              <a:t>.</a:t>
            </a:r>
          </a:p>
          <a:p>
            <a:r>
              <a:rPr lang="ru-RU" b="1" dirty="0"/>
              <a:t> </a:t>
            </a:r>
            <a:r>
              <a:rPr lang="ru-RU" b="1" dirty="0" smtClean="0"/>
              <a:t>Его мать, Царица Майя родила </a:t>
            </a:r>
            <a:r>
              <a:rPr lang="ru-RU" b="1" dirty="0"/>
              <a:t>Будду прямо среди цветов. </a:t>
            </a:r>
            <a:endParaRPr lang="ru-RU" b="1" dirty="0"/>
          </a:p>
        </p:txBody>
      </p:sp>
      <p:pic>
        <p:nvPicPr>
          <p:cNvPr id="1026" name="Picture 2" descr="Картинки по запросу буд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05" y="2952749"/>
            <a:ext cx="5048250" cy="390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будд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099" y="2952749"/>
            <a:ext cx="3551344" cy="4524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862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1129489"/>
          </a:xfrm>
        </p:spPr>
        <p:txBody>
          <a:bodyPr/>
          <a:lstStyle/>
          <a:p>
            <a:pPr algn="ctr"/>
            <a:r>
              <a:rPr lang="ru-RU" dirty="0" smtClean="0"/>
              <a:t>празднование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275"/>
            <a:ext cx="12192000" cy="928047"/>
          </a:xfrm>
        </p:spPr>
        <p:txBody>
          <a:bodyPr/>
          <a:lstStyle/>
          <a:p>
            <a:r>
              <a:rPr lang="ru-RU" b="1" dirty="0" smtClean="0"/>
              <a:t>В больших городах Японии в этот день наряжают детей в праздничные наряды и они идут по улицам с цветами в руках. </a:t>
            </a:r>
            <a:endParaRPr lang="ru-RU" b="1" dirty="0"/>
          </a:p>
        </p:txBody>
      </p:sp>
      <p:pic>
        <p:nvPicPr>
          <p:cNvPr id="2054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267" y="1433015"/>
            <a:ext cx="9397772" cy="5660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18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Картинки по запросу 8 апреля день рождения будды в япо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636" y="366382"/>
            <a:ext cx="5685668" cy="702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Картинки по запросу хана мацур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73264" cy="308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032" y="81926"/>
            <a:ext cx="4619967" cy="308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69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364" y="89553"/>
            <a:ext cx="11859905" cy="4023360"/>
          </a:xfrm>
        </p:spPr>
        <p:txBody>
          <a:bodyPr/>
          <a:lstStyle/>
          <a:p>
            <a:r>
              <a:rPr lang="ru-RU" b="1" dirty="0"/>
              <a:t>В праздничный день улицы заполняются процессиями в честь Будды, города утопают в цветах. Главная повозка изображает маленького Будду верхом на большом белом слоне. Дети сопровождают повозки поют по дороге к храму, танцуют и поют. В Токио в районе храма </a:t>
            </a:r>
            <a:r>
              <a:rPr lang="ru-RU" b="1" dirty="0" err="1"/>
              <a:t>Сенсои</a:t>
            </a:r>
            <a:r>
              <a:rPr lang="ru-RU" b="1" dirty="0"/>
              <a:t> в районе </a:t>
            </a:r>
            <a:r>
              <a:rPr lang="ru-RU" b="1" dirty="0" err="1"/>
              <a:t>Асакуса</a:t>
            </a:r>
            <a:r>
              <a:rPr lang="ru-RU" b="1" dirty="0"/>
              <a:t>, происходит большой парад детей. </a:t>
            </a:r>
            <a:endParaRPr lang="ru-RU" b="1" dirty="0"/>
          </a:p>
        </p:txBody>
      </p:sp>
      <p:pic>
        <p:nvPicPr>
          <p:cNvPr id="4098" name="Picture 2" descr="Картинки по запросу хана мацур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98" y="1374788"/>
            <a:ext cx="7310947" cy="548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27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хана мацур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22" y="170006"/>
            <a:ext cx="11837158" cy="668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44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983" y="197892"/>
            <a:ext cx="8638488" cy="620973"/>
          </a:xfrm>
        </p:spPr>
        <p:txBody>
          <a:bodyPr/>
          <a:lstStyle/>
          <a:p>
            <a:r>
              <a:rPr lang="ru-RU" b="1" dirty="0" smtClean="0"/>
              <a:t>Взрослые так же наряжаются</a:t>
            </a:r>
            <a:endParaRPr lang="ru-RU" b="1" dirty="0"/>
          </a:p>
        </p:txBody>
      </p:sp>
      <p:pic>
        <p:nvPicPr>
          <p:cNvPr id="9218" name="Picture 2" descr="Картинки по запросу хана мацур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3" y="778510"/>
            <a:ext cx="6774193" cy="5080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Картинки по запросу хана мацур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176" y="197892"/>
            <a:ext cx="4700564" cy="712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0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4504" y="170597"/>
            <a:ext cx="9720071" cy="4023360"/>
          </a:xfrm>
        </p:spPr>
        <p:txBody>
          <a:bodyPr/>
          <a:lstStyle/>
          <a:p>
            <a:r>
              <a:rPr lang="ru-RU" dirty="0" smtClean="0"/>
              <a:t>Улицы украшаются различными фонариками и украшениями</a:t>
            </a:r>
            <a:endParaRPr lang="ru-RU" dirty="0"/>
          </a:p>
        </p:txBody>
      </p:sp>
      <p:sp>
        <p:nvSpPr>
          <p:cNvPr id="4" name="AutoShape 4" descr="Картинки по запросу 8 апреля день рождения будды в японии"/>
          <p:cNvSpPr>
            <a:spLocks noChangeAspect="1" noChangeArrowheads="1"/>
          </p:cNvSpPr>
          <p:nvPr/>
        </p:nvSpPr>
        <p:spPr bwMode="auto">
          <a:xfrm>
            <a:off x="573206" y="3923250"/>
            <a:ext cx="276825" cy="27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Картинки по запросу 8 апреля день рождения будды в япо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06" y="873457"/>
            <a:ext cx="10519347" cy="742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98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8 апреля день рождения будды в япон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37650"/>
            <a:ext cx="5892086" cy="609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Картинки по запросу 8 апреля день рождения будды в японии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58"/>
          <a:stretch/>
        </p:blipFill>
        <p:spPr bwMode="auto">
          <a:xfrm>
            <a:off x="6045958" y="237650"/>
            <a:ext cx="5996531" cy="630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41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44</TotalTime>
  <Words>123</Words>
  <Application>Microsoft Office PowerPoint</Application>
  <PresentationFormat>Широкоэкранный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Tw Cen MT</vt:lpstr>
      <vt:lpstr>Tw Cen MT Condensed</vt:lpstr>
      <vt:lpstr>Arial</vt:lpstr>
      <vt:lpstr>Calibri</vt:lpstr>
      <vt:lpstr>Wingdings 3</vt:lpstr>
      <vt:lpstr>Интеграл</vt:lpstr>
      <vt:lpstr> 8 апреля –  День рождения Будды   и фестиваль цветов хана мацури.</vt:lpstr>
      <vt:lpstr>Бу́дда («пробудившийся»,  «просветлённый»)</vt:lpstr>
      <vt:lpstr>празднование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конец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День рождения Будды - 潅仏会 (かんぶつえ, Камбуцуэ).</dc:title>
  <dc:creator>Пользователь Windows</dc:creator>
  <cp:lastModifiedBy>Пользователь Windows</cp:lastModifiedBy>
  <cp:revision>6</cp:revision>
  <dcterms:created xsi:type="dcterms:W3CDTF">2017-04-02T10:11:57Z</dcterms:created>
  <dcterms:modified xsi:type="dcterms:W3CDTF">2017-04-02T10:56:02Z</dcterms:modified>
</cp:coreProperties>
</file>