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7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Амурский тигр</a:t>
            </a:r>
            <a:endParaRPr lang="ru-RU" sz="6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4357694"/>
            <a:ext cx="3357586" cy="17526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ученица 4 «А» класса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Дивеевской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средней общеобразовательной школы</a:t>
            </a:r>
          </a:p>
          <a:p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Кряжева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Валерия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Амурский тиг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143116"/>
            <a:ext cx="3143272" cy="4000528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26628" name="Picture 4" descr="http://www.amur.info/res/news/88531/76092a30612c95b39c30e96954dbb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928802"/>
            <a:ext cx="321220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2357454"/>
          </a:xfrm>
        </p:spPr>
        <p:txBody>
          <a:bodyPr/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Амурский тигр (также известный, как Уссурийский, Сибирский или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Восточно-сибирский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тигр) - один из самых малочисленных подвидов тигра, самый северный тигр. Занесён в Красную книгу. Длина тела у самцов амурского тигра до кончика хвоста достигает 3 м, у тигрицы меньше. Наибольший вес самцов амурского тигра, живущих в дикой природе около 200 кг.</a:t>
            </a:r>
            <a:endParaRPr lang="ru-RU" sz="2000" dirty="0" smtClean="0"/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i.ytimg.com/vi/Yi2ps1zLado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571744"/>
            <a:ext cx="6985049" cy="392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786742" cy="292895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Это единственный тигр, имеющий на брюхе пятисантиметровый слой жира, защищающий от леденящего ветра при крайне низких температурах. У тигров рождается 1- 4 слепых детёныша. Мать кормит их молоком. В двухнедельном возрасте у них начинают расти зубы. Тигрята впервые покидают убежище в возрасте двух месяцев. Мать приносит им мясо, хотя ещё 5—6 месяцев продолжает кормить молоком. С шести месяцев тигрята сопровождают мать во время охоты. Самка учит детёнышей охотиться.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i.cnnturk.com/ps/cnnturk/100/0x0/527416810506681b3c5917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214686"/>
            <a:ext cx="4786346" cy="348457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7652" name="Picture 4" descr="http://www.ecofauna.org/files/all/236/animals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286124"/>
            <a:ext cx="2872424" cy="342902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2071702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Такая подготовка к самостоятельной охотничьей жизни длится долгие месяцы. Тигрята много играют, что также помогает им усвоить необходимые для охоты навыки. В годовалом возрасте детёныши впервые отправляются на самостоятельную охоту, а к двум годам они уже способны одолеть крупную добычу.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http://www.ccvalg.pt/astronomia/sistema_solar/terra/v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285992"/>
            <a:ext cx="6957470" cy="4257662"/>
          </a:xfrm>
          <a:prstGeom prst="rect">
            <a:avLst/>
          </a:prstGeom>
          <a:ln>
            <a:solidFill>
              <a:schemeClr val="accent3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2852"/>
            <a:ext cx="7498080" cy="3429024"/>
          </a:xfrm>
        </p:spPr>
        <p:txBody>
          <a:bodyPr>
            <a:normAutofit lnSpcReduction="10000"/>
          </a:bodyPr>
          <a:lstStyle/>
          <a:p>
            <a:pPr algn="just" fontAlgn="base"/>
            <a:r>
              <a:rPr lang="ru-RU" dirty="0" smtClean="0"/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Амурский тигр различает цвета. Ночью он видит в пять раз лучше, чем человек. Тигр способен развивать скорость до 80 км/ч по снегу, в скорости уступая лишь гепарду. В день ему необходимо около 12 кг мяса.</a:t>
            </a:r>
          </a:p>
          <a:p>
            <a:pPr algn="just"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Не так давно Амурский тигры были на грани вымирания и  теперь  охраняются государством, даже созданы заповедники. В Китае за убийство амурского тигра предусмотрена смертная казнь.</a:t>
            </a:r>
          </a:p>
          <a:p>
            <a:endParaRPr lang="ru-RU" dirty="0"/>
          </a:p>
        </p:txBody>
      </p:sp>
      <p:pic>
        <p:nvPicPr>
          <p:cNvPr id="31746" name="Picture 2" descr="http://brief-obozrenie.ru/wp-content/uploads/2015/08/amurskiy-tig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643314"/>
            <a:ext cx="3810027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31748" name="Picture 4" descr="http://1.bp.blogspot.com/-VKuRCW4vvQs/Tb7dPv_SL4I/AAAAAAAAAAM/Jd1xKUmbsLA/s1600/tiger%2Bhun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643314"/>
            <a:ext cx="3717691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sh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39850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Амурский тигр изображён на флаге и гербе Приморского края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i2.atributia.ru/1/2256/22554944/afacdb/flag-primorskogo-kraya-800x600w-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214554"/>
            <a:ext cx="4145950" cy="2762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2" name="Picture 4" descr="http://s5o.ru/storage/simple/ru/ugc/04/70/79/69/ruudded3a33a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845206"/>
            <a:ext cx="3348024" cy="4012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mypresentation.ru/documents/ca6bbe864cb4b165af5ed37b192e0749/img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8858312" cy="680444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60</TotalTime>
  <Words>214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Амурский тигр</vt:lpstr>
      <vt:lpstr>Слайд 2</vt:lpstr>
      <vt:lpstr>Слайд 3</vt:lpstr>
      <vt:lpstr>Слайд 4</vt:lpstr>
      <vt:lpstr>Слайд 5</vt:lpstr>
      <vt:lpstr>Амурский тигр изображён на флаге и гербе Приморского края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адм</cp:lastModifiedBy>
  <cp:revision>10</cp:revision>
  <dcterms:modified xsi:type="dcterms:W3CDTF">2015-11-15T14:54:12Z</dcterms:modified>
</cp:coreProperties>
</file>