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71" r:id="rId5"/>
    <p:sldId id="258" r:id="rId6"/>
    <p:sldId id="259" r:id="rId7"/>
    <p:sldId id="272" r:id="rId8"/>
    <p:sldId id="273" r:id="rId9"/>
    <p:sldId id="260" r:id="rId10"/>
    <p:sldId id="276" r:id="rId11"/>
    <p:sldId id="277" r:id="rId12"/>
    <p:sldId id="261" r:id="rId13"/>
    <p:sldId id="281" r:id="rId14"/>
    <p:sldId id="262" r:id="rId15"/>
    <p:sldId id="279" r:id="rId16"/>
    <p:sldId id="263" r:id="rId17"/>
    <p:sldId id="282" r:id="rId18"/>
    <p:sldId id="274" r:id="rId19"/>
    <p:sldId id="26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80340C40-27FD-41DE-86B1-B18060305734}">
          <p14:sldIdLst>
            <p14:sldId id="256"/>
            <p14:sldId id="257"/>
            <p14:sldId id="265"/>
            <p14:sldId id="271"/>
            <p14:sldId id="258"/>
            <p14:sldId id="259"/>
            <p14:sldId id="272"/>
            <p14:sldId id="273"/>
            <p14:sldId id="260"/>
            <p14:sldId id="276"/>
            <p14:sldId id="277"/>
            <p14:sldId id="261"/>
            <p14:sldId id="281"/>
            <p14:sldId id="262"/>
            <p14:sldId id="279"/>
            <p14:sldId id="263"/>
            <p14:sldId id="282"/>
            <p14:sldId id="274"/>
            <p14:sldId id="26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8" autoAdjust="0"/>
    <p:restoredTop sz="94610" autoAdjust="0"/>
  </p:normalViewPr>
  <p:slideViewPr>
    <p:cSldViewPr>
      <p:cViewPr varScale="1">
        <p:scale>
          <a:sx n="88" d="100"/>
          <a:sy n="88" d="100"/>
        </p:scale>
        <p:origin x="-12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DA1040-D9B4-4AFF-ADE1-5FFA206319DE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0C54F11-BEB2-4CC8-8C7F-47B12A0200D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552" y="2204864"/>
            <a:ext cx="3744416" cy="792088"/>
          </a:xfrm>
        </p:spPr>
        <p:txBody>
          <a:bodyPr anchor="t">
            <a:normAutofit/>
          </a:bodyPr>
          <a:lstStyle/>
          <a:p>
            <a:r>
              <a:rPr lang="ru-RU" dirty="0" smtClean="0"/>
              <a:t>Анна Ахматова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body" idx="4294967295"/>
          </p:nvPr>
        </p:nvSpPr>
        <p:spPr>
          <a:xfrm>
            <a:off x="359532" y="3717032"/>
            <a:ext cx="3960440" cy="9361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Rod" pitchFamily="49" charset="-79"/>
              </a:rPr>
              <a:t> </a:t>
            </a:r>
            <a:r>
              <a:rPr lang="en-US" sz="1800" i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Rod" pitchFamily="49" charset="-79"/>
              </a:rPr>
              <a:t>”</a:t>
            </a:r>
            <a:r>
              <a:rPr lang="ru-RU" sz="1800" i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Rod" pitchFamily="49" charset="-79"/>
              </a:rPr>
              <a:t>Дар поэта невозможно забрать, кроме таланта ему ничего не нужно</a:t>
            </a:r>
            <a:r>
              <a:rPr lang="en-US" sz="1800" i="1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Rod" pitchFamily="49" charset="-79"/>
              </a:rPr>
              <a:t>.”</a:t>
            </a:r>
          </a:p>
          <a:p>
            <a:pPr algn="just"/>
            <a:endParaRPr lang="ru-RU" sz="1800" i="1" spc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Rod" pitchFamily="49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2919445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1889-1966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LuckerH4wK\Desktop\355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52736"/>
            <a:ext cx="402907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01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79981"/>
            <a:ext cx="3312368" cy="36724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С 1935 по 1940 годы Анна Андреевна трудится над своим знаменитым произведением «Реквием». Эти стихи Ахматовой о родине, о страданиях людей, покорили сердца миллионов людей. В этом произведении она отражает трагическую судьбу тысяч русских женщин, вынужденных ждать своих мужей из тюрем, растить детей в нищете.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4098" name="Picture 2" descr="C:\Users\LuckerH4wK\Desktop\32841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4784930" cy="359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9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04583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Ее поэзия была невероятно близка многим. Несмотря на запреты, ее любили и читали. В 1939 году Сталин отозвался положительно о творчестве Ахматовой, и ее снова стали печатать. Но как и прежде, стихи подвергались жесткой цензуре.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3074" name="Picture 2" descr="C:\Users\LuckerH4wK\Desktop\198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83" y="2996952"/>
            <a:ext cx="5357655" cy="325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53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19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764704"/>
            <a:ext cx="4059936" cy="4572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ru-RU" sz="2000" dirty="0"/>
              <a:t>В каждых сутках есть такой</a:t>
            </a:r>
            <a:br>
              <a:rPr lang="ru-RU" sz="2000" dirty="0"/>
            </a:br>
            <a:r>
              <a:rPr lang="ru-RU" sz="2000" dirty="0"/>
              <a:t>Смутный и тревожный час.</a:t>
            </a:r>
            <a:br>
              <a:rPr lang="ru-RU" sz="2000" dirty="0"/>
            </a:br>
            <a:r>
              <a:rPr lang="ru-RU" sz="2000" dirty="0"/>
              <a:t>Громко говорю с тоской,</a:t>
            </a:r>
            <a:br>
              <a:rPr lang="ru-RU" sz="2000" dirty="0"/>
            </a:br>
            <a:r>
              <a:rPr lang="ru-RU" sz="2000" dirty="0"/>
              <a:t>Не раскрывши сонных глаз.</a:t>
            </a:r>
            <a:br>
              <a:rPr lang="ru-RU" sz="2000" dirty="0"/>
            </a:br>
            <a:r>
              <a:rPr lang="ru-RU" sz="2000" dirty="0"/>
              <a:t>И она стучит, как кровь,</a:t>
            </a:r>
            <a:br>
              <a:rPr lang="ru-RU" sz="2000" dirty="0"/>
            </a:br>
            <a:r>
              <a:rPr lang="ru-RU" sz="2000" dirty="0"/>
              <a:t>Как дыхание тепла,</a:t>
            </a:r>
            <a:br>
              <a:rPr lang="ru-RU" sz="2000" dirty="0"/>
            </a:br>
            <a:r>
              <a:rPr lang="ru-RU" sz="2000" dirty="0"/>
              <a:t>Как счастливая любовь,</a:t>
            </a:r>
            <a:br>
              <a:rPr lang="ru-RU" sz="2000" dirty="0"/>
            </a:br>
            <a:r>
              <a:rPr lang="ru-RU" sz="2000" dirty="0"/>
              <a:t>Рассудительна и зла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1340768"/>
            <a:ext cx="4059936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Дал </a:t>
            </a:r>
            <a:r>
              <a:rPr lang="ru-RU" sz="2000" dirty="0"/>
              <a:t>Ты мне молодость трудную.</a:t>
            </a:r>
            <a:br>
              <a:rPr lang="ru-RU" sz="2000" dirty="0"/>
            </a:br>
            <a:r>
              <a:rPr lang="ru-RU" sz="2000" dirty="0"/>
              <a:t>Столько печали в пути.</a:t>
            </a:r>
            <a:br>
              <a:rPr lang="ru-RU" sz="2000" dirty="0"/>
            </a:br>
            <a:r>
              <a:rPr lang="ru-RU" sz="2000" dirty="0"/>
              <a:t>Как же мне душу скудную</a:t>
            </a:r>
            <a:br>
              <a:rPr lang="ru-RU" sz="2000" dirty="0"/>
            </a:br>
            <a:r>
              <a:rPr lang="ru-RU" sz="2000" dirty="0"/>
              <a:t>Богатой Тебе принести?</a:t>
            </a:r>
            <a:br>
              <a:rPr lang="ru-RU" sz="2000" dirty="0"/>
            </a:br>
            <a:r>
              <a:rPr lang="ru-RU" sz="2000" dirty="0"/>
              <a:t>Долгую песню, льстивая,</a:t>
            </a:r>
            <a:br>
              <a:rPr lang="ru-RU" sz="2000" dirty="0"/>
            </a:br>
            <a:r>
              <a:rPr lang="ru-RU" sz="2000" dirty="0"/>
              <a:t>О славе поёт судьба.</a:t>
            </a:r>
            <a:br>
              <a:rPr lang="ru-RU" sz="2000" dirty="0"/>
            </a:br>
            <a:r>
              <a:rPr lang="ru-RU" sz="2000" dirty="0"/>
              <a:t>Господи! я нерадивая,</a:t>
            </a:r>
            <a:br>
              <a:rPr lang="ru-RU" sz="2000" dirty="0"/>
            </a:br>
            <a:r>
              <a:rPr lang="ru-RU" sz="2000" dirty="0"/>
              <a:t>Твоя скупая раба.</a:t>
            </a:r>
            <a:br>
              <a:rPr lang="ru-RU" sz="2000" dirty="0"/>
            </a:br>
            <a:r>
              <a:rPr lang="ru-RU" sz="2000" dirty="0"/>
              <a:t>Ни розою, ни былинкою</a:t>
            </a:r>
            <a:br>
              <a:rPr lang="ru-RU" sz="2000" dirty="0"/>
            </a:br>
            <a:r>
              <a:rPr lang="ru-RU" sz="2000" dirty="0"/>
              <a:t>Не буду в садах Отца.</a:t>
            </a:r>
            <a:br>
              <a:rPr lang="ru-RU" sz="2000" dirty="0"/>
            </a:br>
            <a:r>
              <a:rPr lang="ru-RU" sz="2000" dirty="0"/>
              <a:t>Я дрожу над каждой соринкою,</a:t>
            </a:r>
            <a:br>
              <a:rPr lang="ru-RU" sz="2000" dirty="0"/>
            </a:br>
            <a:r>
              <a:rPr lang="ru-RU" sz="2000" dirty="0"/>
              <a:t>Над каждым словом глупца</a:t>
            </a:r>
            <a:r>
              <a:rPr lang="ru-RU" sz="20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265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66935"/>
            <a:ext cx="49685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Мы не умеем прощаться,- </a:t>
            </a:r>
            <a:endParaRPr lang="en-US" dirty="0"/>
          </a:p>
          <a:p>
            <a:r>
              <a:rPr lang="ru-RU" dirty="0"/>
              <a:t>Всё бродим плечо к плечу. </a:t>
            </a:r>
            <a:endParaRPr lang="en-US" dirty="0"/>
          </a:p>
          <a:p>
            <a:r>
              <a:rPr lang="ru-RU" dirty="0"/>
              <a:t>Уже начинает смеркаться, </a:t>
            </a:r>
            <a:endParaRPr lang="en-US" dirty="0"/>
          </a:p>
          <a:p>
            <a:r>
              <a:rPr lang="ru-RU" dirty="0"/>
              <a:t>Ты задумчив, а я молчу. </a:t>
            </a:r>
            <a:endParaRPr lang="en-US" dirty="0"/>
          </a:p>
          <a:p>
            <a:endParaRPr lang="en-US" dirty="0"/>
          </a:p>
          <a:p>
            <a:r>
              <a:rPr lang="ru-RU" dirty="0"/>
              <a:t>В церковь войдем, увидим</a:t>
            </a:r>
            <a:endParaRPr lang="en-US" dirty="0"/>
          </a:p>
          <a:p>
            <a:r>
              <a:rPr lang="ru-RU" dirty="0"/>
              <a:t>Отпеванье, крестины, брак, </a:t>
            </a:r>
            <a:endParaRPr lang="en-US" dirty="0"/>
          </a:p>
          <a:p>
            <a:r>
              <a:rPr lang="ru-RU" dirty="0"/>
              <a:t>Не взглянув друг на друга, выйдем... </a:t>
            </a:r>
            <a:endParaRPr lang="en-US" dirty="0"/>
          </a:p>
          <a:p>
            <a:r>
              <a:rPr lang="ru-RU" dirty="0"/>
              <a:t>Отчего всё у нас не так?</a:t>
            </a:r>
            <a:endParaRPr lang="en-US" dirty="0"/>
          </a:p>
          <a:p>
            <a:endParaRPr lang="en-US" dirty="0"/>
          </a:p>
          <a:p>
            <a:r>
              <a:rPr lang="ru-RU" dirty="0"/>
              <a:t>Или сядем на снег примятый</a:t>
            </a:r>
            <a:endParaRPr lang="en-US" dirty="0"/>
          </a:p>
          <a:p>
            <a:r>
              <a:rPr lang="ru-RU" dirty="0"/>
              <a:t>На кладбище, легко вздохнем,</a:t>
            </a:r>
            <a:endParaRPr lang="en-US" dirty="0"/>
          </a:p>
          <a:p>
            <a:r>
              <a:rPr lang="ru-RU" dirty="0"/>
              <a:t>И ты палкой чертишь палаты,</a:t>
            </a:r>
            <a:endParaRPr lang="en-US" dirty="0"/>
          </a:p>
          <a:p>
            <a:r>
              <a:rPr lang="ru-RU" dirty="0"/>
              <a:t>Где мы будем всегда вдвоем.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3284984"/>
            <a:ext cx="37444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ней что-то чудотворное </a:t>
            </a:r>
            <a:r>
              <a:rPr lang="ru-RU" dirty="0" smtClean="0"/>
              <a:t>горит,</a:t>
            </a:r>
            <a:endParaRPr lang="en-US" dirty="0" smtClean="0"/>
          </a:p>
          <a:p>
            <a:r>
              <a:rPr lang="ru-RU" dirty="0" smtClean="0"/>
              <a:t>И </a:t>
            </a:r>
            <a:r>
              <a:rPr lang="ru-RU" dirty="0"/>
              <a:t>на глазах ее края </a:t>
            </a:r>
            <a:r>
              <a:rPr lang="ru-RU" dirty="0" smtClean="0"/>
              <a:t>гранятся.</a:t>
            </a:r>
            <a:endParaRPr lang="en-US" dirty="0" smtClean="0"/>
          </a:p>
          <a:p>
            <a:r>
              <a:rPr lang="ru-RU" dirty="0" smtClean="0"/>
              <a:t>Она </a:t>
            </a:r>
            <a:r>
              <a:rPr lang="ru-RU" dirty="0"/>
              <a:t>одна со мною </a:t>
            </a:r>
            <a:r>
              <a:rPr lang="ru-RU" dirty="0" smtClean="0"/>
              <a:t>говорит,</a:t>
            </a:r>
            <a:endParaRPr lang="en-US" dirty="0" smtClean="0"/>
          </a:p>
          <a:p>
            <a:r>
              <a:rPr lang="ru-RU" dirty="0" smtClean="0"/>
              <a:t>Когда </a:t>
            </a:r>
            <a:r>
              <a:rPr lang="ru-RU" dirty="0"/>
              <a:t>другие подойти </a:t>
            </a:r>
            <a:r>
              <a:rPr lang="ru-RU" dirty="0" smtClean="0"/>
              <a:t>боятся.</a:t>
            </a:r>
            <a:endParaRPr lang="en-US" dirty="0" smtClean="0"/>
          </a:p>
          <a:p>
            <a:endParaRPr lang="en-US" dirty="0"/>
          </a:p>
          <a:p>
            <a:r>
              <a:rPr lang="ru-RU" dirty="0" smtClean="0"/>
              <a:t>Когда </a:t>
            </a:r>
            <a:r>
              <a:rPr lang="ru-RU" dirty="0"/>
              <a:t>последний друг отвел </a:t>
            </a:r>
            <a:r>
              <a:rPr lang="ru-RU" dirty="0" smtClean="0"/>
              <a:t>глаза,</a:t>
            </a:r>
            <a:endParaRPr lang="en-US" dirty="0" smtClean="0"/>
          </a:p>
          <a:p>
            <a:r>
              <a:rPr lang="ru-RU" dirty="0" smtClean="0"/>
              <a:t>Она </a:t>
            </a:r>
            <a:r>
              <a:rPr lang="ru-RU" dirty="0"/>
              <a:t>была со мной в моей </a:t>
            </a:r>
            <a:r>
              <a:rPr lang="ru-RU" dirty="0" smtClean="0"/>
              <a:t>могиле</a:t>
            </a:r>
            <a:endParaRPr lang="en-US" dirty="0" smtClean="0"/>
          </a:p>
          <a:p>
            <a:r>
              <a:rPr lang="ru-RU" dirty="0" smtClean="0"/>
              <a:t>И </a:t>
            </a:r>
            <a:r>
              <a:rPr lang="ru-RU" dirty="0"/>
              <a:t>пела словно первая </a:t>
            </a:r>
            <a:r>
              <a:rPr lang="ru-RU" dirty="0" smtClean="0"/>
              <a:t>гроза</a:t>
            </a:r>
            <a:endParaRPr lang="en-US" dirty="0" smtClean="0"/>
          </a:p>
          <a:p>
            <a:r>
              <a:rPr lang="ru-RU" dirty="0" smtClean="0"/>
              <a:t>Иль </a:t>
            </a:r>
            <a:r>
              <a:rPr lang="ru-RU" dirty="0"/>
              <a:t>будто все цветы заговорили.</a:t>
            </a:r>
          </a:p>
        </p:txBody>
      </p:sp>
    </p:spTree>
    <p:extLst>
      <p:ext uri="{BB962C8B-B14F-4D97-AF65-F5344CB8AC3E}">
        <p14:creationId xmlns:p14="http://schemas.microsoft.com/office/powerpoint/2010/main" val="358946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Личная жизнь</a:t>
            </a:r>
            <a:endParaRPr lang="ru-RU" dirty="0"/>
          </a:p>
        </p:txBody>
      </p:sp>
      <p:pic>
        <p:nvPicPr>
          <p:cNvPr id="5122" name="Picture 2" descr="C:\Users\LuckerH4wK\Desktop\fe3f6b9f4a09a9e399d050ba271727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320480" cy="28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72135" y="248523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В 1914 году муж Ахматовой Гумилев уходит на фронт. Большую часть своего времени она проводит в имении Гумилевых Слепнево в Тверской губернии. Краткая биография Ахматовой рассказывает далее о том, что через четыре года она разводится с мужем и снова выходит замуж за поэта Шилейко В. К. </a:t>
            </a:r>
          </a:p>
        </p:txBody>
      </p:sp>
    </p:spTree>
    <p:extLst>
      <p:ext uri="{BB962C8B-B14F-4D97-AF65-F5344CB8AC3E}">
        <p14:creationId xmlns:p14="http://schemas.microsoft.com/office/powerpoint/2010/main" val="325575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Личная жизнь</a:t>
            </a:r>
            <a:endParaRPr lang="ru-RU" dirty="0"/>
          </a:p>
        </p:txBody>
      </p:sp>
      <p:pic>
        <p:nvPicPr>
          <p:cNvPr id="5122" name="Picture 2" descr="C:\Users\LuckerH4wK\Desktop\fe3f6b9f4a09a9e399d050ba271727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320480" cy="286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72135" y="1440676"/>
            <a:ext cx="3816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1921 году против Гумилева было сфабриковано дело, и он был обвинен в причастности к заговору против революции, в этом же году он был расстрелян. Вскоре, в 1922 году, Ахматова расстается со вторым мужем и завязывает роман с Пуниным, которого также арестовывали три раза. Жизнь поэтессы была сложной и печальной. Ее любимый сын Лев находился в заключении более 10 лет.</a:t>
            </a:r>
          </a:p>
        </p:txBody>
      </p:sp>
    </p:spTree>
    <p:extLst>
      <p:ext uri="{BB962C8B-B14F-4D97-AF65-F5344CB8AC3E}">
        <p14:creationId xmlns:p14="http://schemas.microsoft.com/office/powerpoint/2010/main" val="226097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111"/>
            <a:ext cx="8229600" cy="1219200"/>
          </a:xfrm>
        </p:spPr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348880"/>
            <a:ext cx="4608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Смерть Анны Ахматовой 5 марта 1966 года, кажется, потрясла всех. Хотя ей на тот момент уже исполнилось 76 лет. Да и болела она давно и тяжело. Скончалась поэтесса в подмосковном санатории в Домодедово. Накануне смерти она попросила привезти ей Новый Завет, тексты которого хотела сличить с текстами кумранских рукописей.</a:t>
            </a:r>
          </a:p>
          <a:p>
            <a:pPr algn="just"/>
            <a:endParaRPr lang="ru-RU" dirty="0"/>
          </a:p>
        </p:txBody>
      </p:sp>
      <p:pic>
        <p:nvPicPr>
          <p:cNvPr id="2050" name="Picture 2" descr="C:\Users\LuckerH4wK\Desktop\04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46720"/>
            <a:ext cx="3096344" cy="440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13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111"/>
            <a:ext cx="8229600" cy="1219200"/>
          </a:xfrm>
        </p:spPr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  <p:pic>
        <p:nvPicPr>
          <p:cNvPr id="4099" name="Picture 3" descr="C:\Users\LuckerH4wK\Desktop\201610270GGfZhS1iDtAdvHT_3tmzx_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33" y="2381461"/>
            <a:ext cx="3816424" cy="272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310816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Тело Ахматовой из Москвы поспешили переправить в Ленинград: власти не желали диссидентских волнений. Похоронили её на Комаровском кладбище. Перед смертью сын и мать так и не смогли помириться: они не общались несколько лет.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180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111"/>
            <a:ext cx="8229600" cy="1219200"/>
          </a:xfrm>
        </p:spPr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  <p:pic>
        <p:nvPicPr>
          <p:cNvPr id="4099" name="Picture 3" descr="C:\Users\LuckerH4wK\Desktop\201610270GGfZhS1iDtAdvHT_3tmzx_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33" y="2381461"/>
            <a:ext cx="3816424" cy="272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310816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На могиле матери Лев Гумилёв выложил каменную стенку с окошком, которая должна была символизировать стену в Крестах, куда она носила ему передачи. Сначала на могиле стоял деревянный крест, как того и просила Анна Андреевна. Но в 1969-ом появился крест.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18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528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Анна сочинила своей первый стих в 11 лет. Перечитав его "на свежую голову", девочка поняла, что ей нужно совершенствовать свое искусство стихосложения. Чем и стала активно </a:t>
            </a:r>
            <a:r>
              <a:rPr lang="ru-RU" dirty="0" smtClean="0"/>
              <a:t>заниматься</a:t>
            </a:r>
            <a:r>
              <a:rPr lang="en-US" dirty="0" smtClean="0"/>
              <a:t>, </a:t>
            </a:r>
            <a:r>
              <a:rPr lang="ru-RU" dirty="0"/>
              <a:t>о</a:t>
            </a:r>
            <a:r>
              <a:rPr lang="ru-RU" dirty="0" smtClean="0"/>
              <a:t>днако </a:t>
            </a:r>
            <a:r>
              <a:rPr lang="ru-RU" dirty="0"/>
              <a:t>отец Анны  не оценил ее старания и считал это тратой времени. Именно поэтому запретил использовать настоящую фамилию </a:t>
            </a:r>
            <a:r>
              <a:rPr lang="ru-RU" dirty="0" smtClean="0"/>
              <a:t>– Горенок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56320"/>
          </a:xfrm>
        </p:spPr>
        <p:txBody>
          <a:bodyPr anchor="t"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73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184053"/>
            <a:ext cx="4330824" cy="5112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Анна Андреевна </a:t>
            </a:r>
            <a:r>
              <a:rPr lang="ru-RU" sz="2000" dirty="0" smtClean="0"/>
              <a:t>Ахматова</a:t>
            </a:r>
            <a:r>
              <a:rPr lang="en-US" sz="2000" dirty="0" smtClean="0"/>
              <a:t> </a:t>
            </a:r>
            <a:r>
              <a:rPr lang="ru-RU" sz="2000" dirty="0" smtClean="0"/>
              <a:t>родилась </a:t>
            </a:r>
            <a:r>
              <a:rPr lang="ru-RU" sz="2000" dirty="0"/>
              <a:t>11 июня 1889 года. Местом рождения стал город Одесса, где ее отец, потомственный дворянин Горенко А. А., работал в должности инженера-механика. Ее мать, И. Э. Стоговая, находилась в родстве с первой русской поэтессой Анной Буниной. По материнской линии Ахматова имела предка ордынского хана Ахмата, от его имени она и образовала свой псевдоним. </a:t>
            </a:r>
            <a:endParaRPr lang="ru-RU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56320"/>
          </a:xfrm>
        </p:spPr>
        <p:txBody>
          <a:bodyPr anchor="t"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pic>
        <p:nvPicPr>
          <p:cNvPr id="1026" name="Picture 2" descr="C:\Users\LuckerH4wK\Desktop\3dbc7af18ebc9485df3ee87b8b335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4053"/>
            <a:ext cx="3672408" cy="511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57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75252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/>
              <a:t>На </a:t>
            </a:r>
            <a:r>
              <a:rPr lang="ru-RU" dirty="0"/>
              <a:t>протяжении всей своей жизни Анна вела дневник. Однако известно о нем стало лишь через 7 лет после смерти поэтессы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Анна чувствовала приближение смерти. Когда она в 1966 году  ложилась в санаторий, где и скончалась, она написала: "Жаль, что там нет Библии</a:t>
            </a:r>
            <a:r>
              <a:rPr lang="ru-RU" dirty="0" smtClean="0"/>
              <a:t>".</a:t>
            </a:r>
            <a:endParaRPr lang="en-US" dirty="0" smtClean="0"/>
          </a:p>
          <a:p>
            <a:pPr marL="0" indent="0" algn="just">
              <a:lnSpc>
                <a:spcPct val="120000"/>
              </a:lnSpc>
              <a:buNone/>
            </a:pPr>
            <a:endParaRPr lang="en-US" dirty="0" smtClean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В часть поэтессы названы улицы в Калиниграде, Одессе и Киеве. Кроме того, 25 июня каждого года в деревне Комарово проходят Ахматовские вечера-встречи, вечера памяти, приуроченные ко дню рождения Анны Андреевны.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56320"/>
          </a:xfrm>
        </p:spPr>
        <p:txBody>
          <a:bodyPr anchor="t"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36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56320"/>
          </a:xfrm>
        </p:spPr>
        <p:txBody>
          <a:bodyPr anchor="t"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988840"/>
            <a:ext cx="4474840" cy="341716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800" dirty="0"/>
              <a:t>В возрасте одного года, Анну перевезли в Царское Село. Там она прожила до шестнадцати лет. </a:t>
            </a:r>
            <a:r>
              <a:rPr lang="ru-RU" sz="2800" dirty="0" smtClean="0"/>
              <a:t>Среди </a:t>
            </a:r>
            <a:r>
              <a:rPr lang="ru-RU" sz="2800" dirty="0"/>
              <a:t>самых первых воспоминаний она всегда отмечала великолепные зеленые парки, ипподром с маленькими пестрыми лошадками, старый вокзал. Летние месяцы Ахматова проводила на берегу Стрелецкой бухты, под Севастополем. </a:t>
            </a:r>
            <a:endParaRPr lang="en-US" sz="2800" dirty="0"/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026" name="Picture 2" descr="C:\Users\LuckerH4wK\Desktop\0_2fbc1_4f4414d8_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1986" r="2530" b="10378"/>
          <a:stretch/>
        </p:blipFill>
        <p:spPr bwMode="auto">
          <a:xfrm>
            <a:off x="5220072" y="1340768"/>
            <a:ext cx="3102429" cy="435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6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56320"/>
          </a:xfrm>
        </p:spPr>
        <p:txBody>
          <a:bodyPr anchor="t"/>
          <a:lstStyle/>
          <a:p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1268760"/>
            <a:ext cx="4762872" cy="4968552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4800" dirty="0" smtClean="0"/>
              <a:t>Она была очень любознательной. Рано научилась читать по азбуке Льва Толстого. Внимательно слушала, когда учительница занималась французским со старшими детьми, и уже в пять лет могла изъясняться сама. </a:t>
            </a:r>
            <a:endParaRPr lang="en-US" sz="4800" dirty="0" smtClean="0"/>
          </a:p>
          <a:p>
            <a:pPr marL="0" indent="0" algn="just">
              <a:lnSpc>
                <a:spcPct val="120000"/>
              </a:lnSpc>
              <a:buNone/>
            </a:pPr>
            <a:endParaRPr lang="en-US" sz="48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800" dirty="0" smtClean="0"/>
              <a:t>Биография и творчество Ахматовой впервые тесно переплелись, когда ей было всего одиннадцать лет. В этом возрасте она написала свое первое стихотворение. Обучалась девочка в Царскосельской гимназии. Вначале ей давалось это с трудом. Однако вскоре дела пошли намного лучше.</a:t>
            </a:r>
          </a:p>
          <a:p>
            <a:endParaRPr lang="ru-RU" dirty="0"/>
          </a:p>
        </p:txBody>
      </p:sp>
      <p:pic>
        <p:nvPicPr>
          <p:cNvPr id="3074" name="Picture 2" descr="C:\Users\LuckerH4wK\Desktop\Анна-Ахматова-в-детстве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6" t="982" r="7556" b="13422"/>
          <a:stretch/>
        </p:blipFill>
        <p:spPr bwMode="auto">
          <a:xfrm>
            <a:off x="539552" y="2022560"/>
            <a:ext cx="3287486" cy="314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58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3826768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Её мать в </a:t>
            </a:r>
            <a:r>
              <a:rPr lang="ru-RU" sz="1800" dirty="0"/>
              <a:t>1905 году развелась с мужем и вместе с дочерью переехала в Евпаторию, а оттуда в Киев. Именно здесь Анна поступила в Фундуклеевскую гимназию, а после ее окончания на Высшие женские курсы, на юридический факультет. Все это время она живо интересуется литературой и историей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Юношество</a:t>
            </a:r>
            <a:endParaRPr lang="ru-RU" dirty="0"/>
          </a:p>
        </p:txBody>
      </p:sp>
      <p:pic>
        <p:nvPicPr>
          <p:cNvPr id="4" name="Picture 2" descr="C:\Users\LuckerH4wK\Desktop\ahmatova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41648"/>
            <a:ext cx="4287924" cy="53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94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ex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4186808" cy="464130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С 1910-х годов началась активная литературная деятельность Ахматовой. В это время начинающая поэтесса познакомилась с Блоком, Бальмонтом, Маяковским. Свое первое стихотворение под псевдонимом Анна Ахматова она опубликовала в двадцатилетнем возрасте, </a:t>
            </a:r>
            <a:r>
              <a:rPr lang="ru-RU" dirty="0" smtClean="0"/>
              <a:t>а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1912 году вышел первый сборник стихов "Вечер".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Начинание в литературе</a:t>
            </a:r>
            <a:endParaRPr lang="ru-RU" dirty="0"/>
          </a:p>
        </p:txBody>
      </p:sp>
      <p:pic>
        <p:nvPicPr>
          <p:cNvPr id="6146" name="Picture 2" descr="C:\Users\LuckerH4wK\Desktop\1457173939_anna-ahmatov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8"/>
          <a:stretch/>
        </p:blipFill>
        <p:spPr bwMode="auto">
          <a:xfrm>
            <a:off x="4855028" y="1988840"/>
            <a:ext cx="389221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12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ext Placeholder 4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4810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Анна Ахматова очень рано поняла, что писать надо только те стихи, которые "если не напишешь, то умрешь". Иначе, как она считала,</a:t>
            </a:r>
            <a:r>
              <a:rPr lang="en-US" dirty="0"/>
              <a:t> </a:t>
            </a:r>
            <a:r>
              <a:rPr lang="ru-RU" dirty="0"/>
              <a:t>нет, и не может быть поэзии. А еще, чтобы поэт мог сочувствовать людям, ему</a:t>
            </a:r>
            <a:r>
              <a:rPr lang="en-US" dirty="0"/>
              <a:t> </a:t>
            </a:r>
            <a:r>
              <a:rPr lang="ru-RU" dirty="0"/>
              <a:t>надо пройти через отчаяние, горе и научиться преодолевать их в одиночку.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Начинание в литературе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16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ext Placeholder 4"/>
          <p:cNvSpPr>
            <a:spLocks noGrp="1"/>
          </p:cNvSpPr>
          <p:nvPr>
            <p:ph idx="1"/>
          </p:nvPr>
        </p:nvSpPr>
        <p:spPr>
          <a:xfrm>
            <a:off x="3707904" y="2132856"/>
            <a:ext cx="4978896" cy="3201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В марте 1914 года вышла вторая книга стихов "Четки", которая принесла Ахматовой уже всероссийскую известность. Следующий сборник "Белая стая" увидел свет в сентябре 1917 года и был</a:t>
            </a:r>
            <a:r>
              <a:rPr lang="en-US" sz="2000" dirty="0"/>
              <a:t> </a:t>
            </a:r>
            <a:r>
              <a:rPr lang="ru-RU" sz="2000" dirty="0"/>
              <a:t>встречен довольно сдержанно. Война, голод и разруха отодвинули поэзию на второй план. Но те, кто знали Ахматову близко, хорошо понимали и значимость ее творчества.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Начинание в литературе</a:t>
            </a:r>
            <a:endParaRPr lang="ru-RU" dirty="0"/>
          </a:p>
        </p:txBody>
      </p:sp>
      <p:pic>
        <p:nvPicPr>
          <p:cNvPr id="5122" name="Picture 2" descr="C:\Users\LuckerH4wK\Desktop\250px-Ahmat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9"/>
            <a:ext cx="300033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78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462" y="1556792"/>
            <a:ext cx="519492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1921 году в октябре и апреле Анна выпустила два сборника, которые стали последними перед длинной полосой цензурного надзора за ее поэзией. В двадцатые годы Ахматова подвергается жесткой критике, ее перестают печатать. Ее имя исчезает со страниц журналов и книг. Поэтесса вынуждена жить в нищете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4" name="Picture 2" descr="C:\Users\LuckerH4wK\Desktop\355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7" y="2132856"/>
            <a:ext cx="286702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337</TotalTime>
  <Words>1042</Words>
  <Application>Microsoft Office PowerPoint</Application>
  <PresentationFormat>On-screen Show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Paper</vt:lpstr>
      <vt:lpstr>Анна Ахматова</vt:lpstr>
      <vt:lpstr>Детство</vt:lpstr>
      <vt:lpstr>Детство</vt:lpstr>
      <vt:lpstr>Детство</vt:lpstr>
      <vt:lpstr>Юношество</vt:lpstr>
      <vt:lpstr>Начинание в литературе</vt:lpstr>
      <vt:lpstr>Начинание в литературе</vt:lpstr>
      <vt:lpstr>Начинание в литературе</vt:lpstr>
      <vt:lpstr>Литература</vt:lpstr>
      <vt:lpstr>Литература</vt:lpstr>
      <vt:lpstr>Литература</vt:lpstr>
      <vt:lpstr> </vt:lpstr>
      <vt:lpstr>PowerPoint Presentation</vt:lpstr>
      <vt:lpstr>Личная жизнь</vt:lpstr>
      <vt:lpstr>Личная жизнь</vt:lpstr>
      <vt:lpstr>Смерть</vt:lpstr>
      <vt:lpstr>Смерть</vt:lpstr>
      <vt:lpstr>Смерть</vt:lpstr>
      <vt:lpstr>Интересные факты</vt:lpstr>
      <vt:lpstr>Интересные факты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LuckerH4wK</dc:creator>
  <cp:lastModifiedBy>LuckerH4wK</cp:lastModifiedBy>
  <cp:revision>20</cp:revision>
  <dcterms:created xsi:type="dcterms:W3CDTF">2017-01-08T14:15:28Z</dcterms:created>
  <dcterms:modified xsi:type="dcterms:W3CDTF">2017-01-17T21:32:20Z</dcterms:modified>
</cp:coreProperties>
</file>