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74" r:id="rId9"/>
    <p:sldId id="262" r:id="rId10"/>
    <p:sldId id="263" r:id="rId11"/>
    <p:sldId id="270" r:id="rId12"/>
    <p:sldId id="271" r:id="rId13"/>
    <p:sldId id="264" r:id="rId14"/>
    <p:sldId id="265" r:id="rId15"/>
    <p:sldId id="266" r:id="rId16"/>
    <p:sldId id="275" r:id="rId17"/>
    <p:sldId id="276" r:id="rId18"/>
    <p:sldId id="272" r:id="rId19"/>
    <p:sldId id="267" r:id="rId20"/>
    <p:sldId id="269" r:id="rId21"/>
    <p:sldId id="277" r:id="rId22"/>
    <p:sldId id="278" r:id="rId23"/>
    <p:sldId id="273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64" autoAdjust="0"/>
    <p:restoredTop sz="94660"/>
  </p:normalViewPr>
  <p:slideViewPr>
    <p:cSldViewPr>
      <p:cViewPr>
        <p:scale>
          <a:sx n="66" d="100"/>
          <a:sy n="66" d="100"/>
        </p:scale>
        <p:origin x="-138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4DC15-F690-4970-B9B1-8F4E0A4B274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7FE65-3FF5-4BBA-8D98-DBBEEA60EA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ru-RU" dirty="0" smtClean="0"/>
              <a:t>Анна Андреевна Ахматова.</a:t>
            </a:r>
            <a:br>
              <a:rPr lang="ru-RU" dirty="0" smtClean="0"/>
            </a:br>
            <a:r>
              <a:rPr lang="ru-RU" dirty="0" smtClean="0"/>
              <a:t>(1889–1966)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2285992"/>
            <a:ext cx="5357850" cy="37862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Знаменитая </a:t>
            </a:r>
            <a:r>
              <a:rPr lang="ru-RU" dirty="0">
                <a:solidFill>
                  <a:schemeClr val="tx1"/>
                </a:solidFill>
              </a:rPr>
              <a:t>российская поэтесса 20 века, писательница, переводчик, критик и литературовед. Автор известной поэмы «Реквием» о репрессиях 30-х годов.</a:t>
            </a:r>
          </a:p>
        </p:txBody>
      </p:sp>
      <p:pic>
        <p:nvPicPr>
          <p:cNvPr id="4" name="Рисунок 3" descr="9f8a3e275e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71678"/>
            <a:ext cx="3031138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Личная жизнь.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4429156" cy="542928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/>
              <a:t>В </a:t>
            </a:r>
            <a:r>
              <a:rPr lang="ru-RU" dirty="0" smtClean="0"/>
              <a:t>1910 Анна Ахматова </a:t>
            </a:r>
            <a:r>
              <a:rPr lang="ru-RU" dirty="0"/>
              <a:t>году вышла замуж за </a:t>
            </a:r>
            <a:r>
              <a:rPr lang="ru-RU" dirty="0" smtClean="0"/>
              <a:t>Николая Гумилева, который ввел Ахматову в литературно-художественную среду Петербурга, в которой ее имя рано обрело значимость. Популярной стала не только поэтическая манера Ахматовой, но и ее облик: она поражала современников своей царственностью, величавостью, ей, как королеве, оказывали особые знаки внимания. Внешность Ахматовой вдохновляла художников: А.Модильяни, Н.Альтмана, К.Петрова-Водкина, З.Серебрякову, </a:t>
            </a:r>
            <a:r>
              <a:rPr lang="ru-RU" dirty="0" err="1" smtClean="0"/>
              <a:t>А.Данько</a:t>
            </a:r>
            <a:r>
              <a:rPr lang="ru-RU" dirty="0" smtClean="0"/>
              <a:t>, </a:t>
            </a:r>
            <a:r>
              <a:rPr lang="ru-RU" dirty="0" err="1" smtClean="0"/>
              <a:t>Н.Тырсу</a:t>
            </a:r>
            <a:r>
              <a:rPr lang="ru-RU" dirty="0" smtClean="0"/>
              <a:t>, А.Тышлера.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11_08_24_02_30_gumil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1285860"/>
            <a:ext cx="3771900" cy="523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571612"/>
            <a:ext cx="4543428" cy="455455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 том же 1912 родился единственный сын Ахматовой Лев Гумилев</a:t>
            </a:r>
            <a:endParaRPr lang="ru-RU" dirty="0"/>
          </a:p>
        </p:txBody>
      </p:sp>
      <p:pic>
        <p:nvPicPr>
          <p:cNvPr id="4" name="Рисунок 3" descr="ЛевГумилёв19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3547067" cy="504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 Гумилев.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714488"/>
            <a:ext cx="4614866" cy="441167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Лев </a:t>
            </a:r>
            <a:r>
              <a:rPr lang="ru-RU" dirty="0" err="1" smtClean="0"/>
              <a:t>Никола́евич</a:t>
            </a:r>
            <a:r>
              <a:rPr lang="ru-RU" dirty="0" smtClean="0"/>
              <a:t> Гумилёв (1 октября 1912 — 15 июня 1992) — советский и российский учёный, историк-этнолог, доктор исторических и географических наук, поэт, переводчик с персидского языка. Основоположник </a:t>
            </a:r>
            <a:r>
              <a:rPr lang="ru-RU" dirty="0" err="1" smtClean="0"/>
              <a:t>пассионарной</a:t>
            </a:r>
            <a:r>
              <a:rPr lang="ru-RU" dirty="0" smtClean="0"/>
              <a:t> теории этногенеза.</a:t>
            </a:r>
            <a:endParaRPr lang="ru-RU" dirty="0"/>
          </a:p>
        </p:txBody>
      </p:sp>
      <p:pic>
        <p:nvPicPr>
          <p:cNvPr id="4" name="Рисунок 3" descr="2017-01-16 22-32-06 Скриншот экран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571744"/>
            <a:ext cx="37052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7786742" cy="1571636"/>
          </a:xfrm>
        </p:spPr>
        <p:txBody>
          <a:bodyPr>
            <a:normAutofit/>
          </a:bodyPr>
          <a:lstStyle/>
          <a:p>
            <a:r>
              <a:rPr lang="ru-RU" dirty="0"/>
              <a:t>Анна Ахматова и Николай Гумилёв с сыном Львом. </a:t>
            </a:r>
            <a:r>
              <a:rPr lang="ru-RU" dirty="0" smtClean="0"/>
              <a:t>(1913)</a:t>
            </a:r>
            <a:endParaRPr lang="ru-RU" dirty="0"/>
          </a:p>
        </p:txBody>
      </p:sp>
      <p:pic>
        <p:nvPicPr>
          <p:cNvPr id="4" name="Рисунок 3" descr="138956-_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501702"/>
            <a:ext cx="7143800" cy="507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3757610" cy="555468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/>
              <a:t>А в 1921 году Гумилев был расстрелян. Со вторым мужем </a:t>
            </a:r>
            <a:r>
              <a:rPr lang="ru-RU" sz="2800" dirty="0" smtClean="0"/>
              <a:t>–</a:t>
            </a:r>
            <a:r>
              <a:rPr lang="ru-RU" sz="2800" dirty="0" err="1" smtClean="0"/>
              <a:t>Шилейко</a:t>
            </a:r>
            <a:r>
              <a:rPr lang="ru-RU" sz="2800" dirty="0" smtClean="0"/>
              <a:t> Владимиром </a:t>
            </a:r>
            <a:r>
              <a:rPr lang="ru-RU" sz="2800" dirty="0" err="1" smtClean="0"/>
              <a:t>Казимирычем</a:t>
            </a:r>
            <a:r>
              <a:rPr lang="ru-RU" sz="2800" dirty="0" smtClean="0"/>
              <a:t> она </a:t>
            </a:r>
            <a:r>
              <a:rPr lang="ru-RU" sz="2800" dirty="0"/>
              <a:t>рассталась, а в 1922 году у Ахматовой завязались отношения с искусствоведом Н. Пуниным.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 descr="Vladimir_Shileyk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571480"/>
            <a:ext cx="3954734" cy="51989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7686" y="6072206"/>
            <a:ext cx="392909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592933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Шилейко</a:t>
            </a:r>
            <a:r>
              <a:rPr lang="ru-RU" dirty="0" smtClean="0"/>
              <a:t> Владимир </a:t>
            </a:r>
            <a:r>
              <a:rPr lang="ru-RU" dirty="0" err="1" smtClean="0"/>
              <a:t>Казимирич</a:t>
            </a:r>
            <a:r>
              <a:rPr lang="ru-RU" dirty="0" smtClean="0"/>
              <a:t> –  2 муж А.А.Ахматовой.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творческого пути.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Впервые стихотворение Анны Ахматовой было опубликовано в 1911 году. Первая книга стихов поэтессы вышла в 1912 году («Вечер»). В 1914 был опубликован второй ее сборник «Четки» тиражом 1000 экземпляров. Именно он принес Анне Андреевне настоящую известность. Еще через три года поэзия Ахматовой вышла в третьей книге «Белая стая», в два раза большим тиражом.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4118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С 1923 по 1934 практически не печаталась. По свидетельству Чуковской(«Записки об Анне Ахматовой») многие стихотворения тех лет были утеряны в переездах и во время эвакуации. Сама Ахматова в заметке «Коротко о себе» в 1965 году писала:</a:t>
            </a:r>
          </a:p>
          <a:p>
            <a:pPr algn="ctr">
              <a:buNone/>
            </a:pPr>
            <a:r>
              <a:rPr lang="ru-RU" dirty="0" smtClean="0"/>
              <a:t>«С середины 20-х годов мои новые стихи почти перестали печатать, а старые — перепечатывать».</a:t>
            </a:r>
          </a:p>
          <a:p>
            <a:pPr algn="ctr">
              <a:buNone/>
            </a:pPr>
            <a:r>
              <a:rPr lang="ru-RU" dirty="0" smtClean="0"/>
              <a:t>1924 — поселилась в «Фонтанном доме».</a:t>
            </a:r>
          </a:p>
          <a:p>
            <a:pPr algn="ctr">
              <a:buNone/>
            </a:pPr>
            <a:r>
              <a:rPr lang="ru-RU" dirty="0" smtClean="0"/>
              <a:t>8 июня 1926 — оформлен развод с Владимиром </a:t>
            </a:r>
            <a:r>
              <a:rPr lang="ru-RU" dirty="0" err="1" smtClean="0"/>
              <a:t>Шилейко</a:t>
            </a:r>
            <a:r>
              <a:rPr lang="ru-RU" dirty="0" smtClean="0"/>
              <a:t>, собиравшимся вступить во второй брак с В. К. Андреевой. При разводе впервые официально получила фамилию Ахматова (ранее по документам носила фамилии своих мужей)</a:t>
            </a:r>
            <a:r>
              <a:rPr lang="ru-RU" baseline="30000" dirty="0" smtClean="0"/>
              <a:t>[</a:t>
            </a:r>
            <a:endParaRPr lang="ru-RU" dirty="0" smtClean="0"/>
          </a:p>
          <a:p>
            <a:endParaRPr lang="ru-RU" sz="33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329642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22 октября 1935 — арестованы, а через неделю освобождены Николай Пунин и Лев Гумилёв.</a:t>
            </a:r>
          </a:p>
          <a:p>
            <a:pPr algn="ctr">
              <a:buNone/>
            </a:pPr>
            <a:r>
              <a:rPr lang="ru-RU" dirty="0" smtClean="0"/>
              <a:t>    1938 — арестован и приговорён к 5 годам исправительно-трудовых лагерей сын — Лев Гумилёв.</a:t>
            </a:r>
          </a:p>
          <a:p>
            <a:pPr lvl="1" algn="ctr">
              <a:buNone/>
            </a:pPr>
            <a:r>
              <a:rPr lang="ru-RU" sz="3200" dirty="0" smtClean="0"/>
              <a:t>В этом же году рассталась с Николаем Пуниным.</a:t>
            </a:r>
          </a:p>
          <a:p>
            <a:pPr lvl="1" algn="ctr">
              <a:buNone/>
            </a:pPr>
            <a:r>
              <a:rPr lang="ru-RU" sz="3200" dirty="0" smtClean="0"/>
              <a:t>1939 — принята в Союз советских писателей.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500041"/>
            <a:ext cx="3357554" cy="585791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Автобиографическая поэма «Реквием» (1935—1940; впервые опубликована в Мюнхене в 1963, в СССР — в 1987) — одно из первых поэтических произведений, посвящённых жертвам репрессий 1930-х годов.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8317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5429288" cy="575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8000" dirty="0" smtClean="0"/>
              <a:t>Начиная с 1922 года, книги Анны Ахматовой подвергались цензурной правке. С 1925 по 1939 год и с 1946 по 1955 её поэзия не печаталась совершенно, кроме стихотворений из цикла «Слава миру!» (1950)</a:t>
            </a:r>
            <a:r>
              <a:rPr lang="ru-RU" sz="8000" baseline="30000" dirty="0" smtClean="0"/>
              <a:t> </a:t>
            </a:r>
          </a:p>
          <a:p>
            <a:pPr algn="ctr">
              <a:buNone/>
            </a:pPr>
            <a:r>
              <a:rPr lang="ru-RU" sz="8000" dirty="0" smtClean="0"/>
              <a:t>Первое относительно полное и научно прокомментированное посмертное издание: </a:t>
            </a:r>
            <a:r>
              <a:rPr lang="ru-RU" sz="8000" i="1" dirty="0" smtClean="0"/>
              <a:t>Ахматова А.</a:t>
            </a:r>
            <a:r>
              <a:rPr lang="ru-RU" sz="8000" dirty="0" smtClean="0"/>
              <a:t> Стихотворения и поэмы / Под ред. </a:t>
            </a:r>
            <a:r>
              <a:rPr lang="ru-RU" sz="8000" dirty="0" err="1" smtClean="0"/>
              <a:t>Жирмунского</a:t>
            </a:r>
            <a:r>
              <a:rPr lang="ru-RU" sz="8000" dirty="0" smtClean="0"/>
              <a:t> — Л., 1976. — (Большая серия Библиотеки поэта).</a:t>
            </a:r>
          </a:p>
          <a:p>
            <a:pPr algn="ctr">
              <a:buNone/>
            </a:pPr>
            <a:r>
              <a:rPr lang="en-US" sz="8000" dirty="0" smtClean="0"/>
              <a:t>C</a:t>
            </a:r>
            <a:r>
              <a:rPr lang="ru-RU" sz="8000" dirty="0" err="1" smtClean="0"/>
              <a:t>тоит</a:t>
            </a:r>
            <a:r>
              <a:rPr lang="ru-RU" sz="8000" dirty="0" smtClean="0"/>
              <a:t> отметить, что стихи Анны Ахматовой переведены на многие языки мира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/>
              <a:t>Родилась 11 (23) июня 1889 года под Одессой в семье потомственного </a:t>
            </a:r>
            <a:r>
              <a:rPr lang="ru-RU" dirty="0" smtClean="0"/>
              <a:t>дворянина А.А.Горенко</a:t>
            </a:r>
            <a:r>
              <a:rPr lang="ru-RU" dirty="0"/>
              <a:t>. Со стороны матери И.Э.Стоговой А.Ахматова состояла в отдаленном родстве с Анной Буниной – первой русской поэтессой. Своим предком по материнской линии Ахматова считала легендарного ордынского хана Ахмата, от имени которого и образовала свой псевдоним.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1941 — войну встретила в Ленинграде. 28 сентября по настоянию врачей была эвакуирована сначала в Москву, затем в Чистополь, недалеко от Казани, оттуда через Казань в Ташкент. В Ташкенте вышел сборник её стихотворений.</a:t>
            </a:r>
          </a:p>
          <a:p>
            <a:pPr algn="ctr">
              <a:buNone/>
            </a:pPr>
            <a:r>
              <a:rPr lang="ru-RU" dirty="0" smtClean="0"/>
              <a:t>1943 — После окончания срока отбытия наказания Льва Гумилёва в </a:t>
            </a:r>
            <a:r>
              <a:rPr lang="ru-RU" dirty="0" err="1" smtClean="0"/>
              <a:t>Норильсклагере</a:t>
            </a:r>
            <a:r>
              <a:rPr lang="ru-RU" dirty="0" smtClean="0"/>
              <a:t> началась его ссылка в Заполярье. В конце 1944 года он ушёл добровольцем на фронт, дошёл до Берлина.</a:t>
            </a:r>
          </a:p>
          <a:p>
            <a:pPr algn="ctr">
              <a:buNone/>
            </a:pPr>
            <a:r>
              <a:rPr lang="ru-RU" dirty="0" smtClean="0"/>
              <a:t>1944 — 31 мая Анна Ахматова в числе первых вернулась из эвакуации в Ленинград.</a:t>
            </a:r>
          </a:p>
          <a:p>
            <a:pPr lvl="1" algn="ctr">
              <a:buNone/>
            </a:pPr>
            <a:r>
              <a:rPr lang="ru-RU" dirty="0" smtClean="0"/>
              <a:t>лето — разрыв отношений с Владимиром Гаршиным.</a:t>
            </a:r>
          </a:p>
          <a:p>
            <a:pPr algn="ctr">
              <a:buNone/>
            </a:pPr>
            <a:r>
              <a:rPr lang="ru-RU" dirty="0" smtClean="0"/>
              <a:t>1946 — Исключение Анны Ахматовой из Союза советских писателей.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4118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1949 — 26 августа арестован Н. Н. Пунин, 6 ноября арестован Л. Н. Гумилёв. Приговор — 10 лет </a:t>
            </a:r>
            <a:r>
              <a:rPr lang="ru-RU" dirty="0" err="1" smtClean="0"/>
              <a:t>Исправительно</a:t>
            </a:r>
            <a:r>
              <a:rPr lang="ru-RU" dirty="0" smtClean="0"/>
              <a:t> трудовых работ. В течение всех лет ареста сына Анна Ахматова не оставляла попыток вызволить его. Возможно, попыткой продемонстрировать лояльность советской власти явилось создание цикла стихов «Слава миру!» (1950). Лидия Чуковская в «Записках об Анне Ахматовой» пишет:</a:t>
            </a:r>
          </a:p>
          <a:p>
            <a:pPr algn="ctr">
              <a:buNone/>
            </a:pPr>
            <a:r>
              <a:rPr lang="ru-RU" dirty="0" smtClean="0"/>
              <a:t>начало цитаты «Цикл „Слава миру“ (фактически — „Слава Сталину“) написан Ахматовой как „прошение на высочайшее имя“. Это поступок отчаяния: Лев Николаевич был снова арестован в 1949 году».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515352" cy="650083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1951 — 19 января  Анна Ахматова была восстановлена в Союзе советских писателей.</a:t>
            </a:r>
          </a:p>
          <a:p>
            <a:pPr algn="ctr">
              <a:buNone/>
            </a:pPr>
            <a:r>
              <a:rPr lang="ru-RU" dirty="0" smtClean="0"/>
              <a:t>1953 — в августе в лагере </a:t>
            </a:r>
            <a:r>
              <a:rPr lang="ru-RU" dirty="0" err="1" smtClean="0"/>
              <a:t>Абезь</a:t>
            </a:r>
            <a:r>
              <a:rPr lang="ru-RU" dirty="0" smtClean="0"/>
              <a:t> (Коми АССР) умер Николай Пунин.</a:t>
            </a:r>
          </a:p>
          <a:p>
            <a:pPr algn="ctr">
              <a:buNone/>
            </a:pPr>
            <a:r>
              <a:rPr lang="ru-RU" dirty="0" smtClean="0"/>
              <a:t>1954 — в декабре участвовала во Втором съезде Союза советских писателей.</a:t>
            </a:r>
          </a:p>
          <a:p>
            <a:pPr algn="ctr">
              <a:buNone/>
            </a:pPr>
            <a:r>
              <a:rPr lang="ru-RU" dirty="0" smtClean="0"/>
              <a:t>1956 — возвратился из заключения реабилитированный после </a:t>
            </a:r>
            <a:r>
              <a:rPr lang="en-US" dirty="0" smtClean="0"/>
              <a:t>XX </a:t>
            </a:r>
            <a:r>
              <a:rPr lang="ru-RU" dirty="0" smtClean="0"/>
              <a:t>съезда КПСС  Лев Гумилёв, ошибочно полагавший, что мать не принимала достаточно усилий для его освобождения. Но Ахматова 24 апреля 1950 г. написала Сталину письмо с просьбой освободить сына, которое осталось без ответа, а 14 июля 1950 г. министр госбезопасности СССР отправил Сталину докладную записку «О необходимости ареста поэтессы Ахматовой»</a:t>
            </a:r>
            <a:r>
              <a:rPr lang="ru-RU" baseline="30000" dirty="0" smtClean="0"/>
              <a:t>[</a:t>
            </a:r>
            <a:r>
              <a:rPr lang="ru-RU" dirty="0" smtClean="0"/>
              <a:t>; с этого времени отношения между матерью и сыном были напряжёнными.</a:t>
            </a:r>
          </a:p>
          <a:p>
            <a:pPr algn="ctr">
              <a:buNone/>
            </a:pPr>
            <a:r>
              <a:rPr lang="ru-RU" dirty="0" smtClean="0"/>
              <a:t>1958 — вышел сборник «Стихотворения»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714356"/>
            <a:ext cx="4686304" cy="54118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«Поэма без героя» (1940—1965, относительно полный текст впервые опубликован в СССР в 1976) отражает взгляд Ахматовой на современную ей эпоху, от Серебряного века до Великой Отечественной войны. Поэма имеет выдающееся значение как образец современной поэзии и уникальное историческое полотно.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b_1555_i_1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3929090" cy="562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1964 — в Италии получила премию «Этна-Таормина».</a:t>
            </a:r>
          </a:p>
          <a:p>
            <a:pPr algn="ctr">
              <a:buNone/>
            </a:pPr>
            <a:r>
              <a:rPr lang="ru-RU" dirty="0" smtClean="0"/>
              <a:t>1965</a:t>
            </a:r>
          </a:p>
          <a:p>
            <a:pPr lvl="1" algn="ctr">
              <a:buNone/>
            </a:pPr>
            <a:r>
              <a:rPr lang="ru-RU" dirty="0" smtClean="0"/>
              <a:t>поездка в Англию на вручение диплома почётного доктора Оксфордского университета.</a:t>
            </a:r>
          </a:p>
          <a:p>
            <a:pPr lvl="1" algn="ctr">
              <a:buNone/>
            </a:pPr>
            <a:r>
              <a:rPr lang="ru-RU" dirty="0" smtClean="0"/>
              <a:t>издан сборник «Бег времени» - итог ее времени, творчества.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 марта — умерла в санатории в Домодедове (Подмосковье).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Anna_Ahmatova's_gra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357298"/>
            <a:ext cx="6905675" cy="5179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Андре́й</a:t>
            </a:r>
            <a:r>
              <a:rPr lang="ru-RU" dirty="0" smtClean="0"/>
              <a:t> </a:t>
            </a:r>
            <a:r>
              <a:rPr lang="ru-RU" dirty="0" err="1" smtClean="0"/>
              <a:t>Анто́нович</a:t>
            </a:r>
            <a:r>
              <a:rPr lang="ru-RU" dirty="0" smtClean="0"/>
              <a:t> </a:t>
            </a:r>
            <a:r>
              <a:rPr lang="ru-RU" dirty="0" err="1" smtClean="0"/>
              <a:t>Го́ренко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571612"/>
            <a:ext cx="5829312" cy="455455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— </a:t>
            </a:r>
            <a:r>
              <a:rPr lang="ru-RU" dirty="0"/>
              <a:t>капитан 2-го ранга в отставке. Отец поэтессы Анны Ахматовой. Инженер-механик Андрей Антонович Горенко в 1887 году уволился из военно-морского флота с чином капитана 2-го ранга и жил с семьей в Одессе.</a:t>
            </a:r>
          </a:p>
        </p:txBody>
      </p:sp>
      <p:pic>
        <p:nvPicPr>
          <p:cNvPr id="4" name="Рисунок 3" descr="1bc0dfc03fc2c71faa5d244ad70d81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3116"/>
            <a:ext cx="2543175" cy="36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Детство.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04389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/>
              <a:t>Детство и отрочество Ахматовой прошли в Царском селе – городке юного Пушкина. Здесь Ахматова застала «краешек эпохи, в которой жил Пушкин»: видела </a:t>
            </a:r>
            <a:r>
              <a:rPr lang="ru-RU" sz="2400" dirty="0" err="1"/>
              <a:t>царскосельские</a:t>
            </a:r>
            <a:r>
              <a:rPr lang="ru-RU" sz="2400" dirty="0"/>
              <a:t> водопады, воспетые «смуглым отроком», «зеленое, сырое великолепие парков». Помнила она и Петербург 19 в. – «</a:t>
            </a:r>
            <a:r>
              <a:rPr lang="ru-RU" sz="2400" dirty="0" err="1"/>
              <a:t>дотрамвайный</a:t>
            </a:r>
            <a:r>
              <a:rPr lang="ru-RU" sz="2400" dirty="0"/>
              <a:t>, лошадиный, конный, коночный, грохочущий и скрежещущий, завешанный с ног до головы вывесками». Детство осталось в ее памяти </a:t>
            </a:r>
            <a:r>
              <a:rPr lang="ru-RU" sz="2400" dirty="0" err="1"/>
              <a:t>царскосельским</a:t>
            </a:r>
            <a:r>
              <a:rPr lang="ru-RU" sz="2400" dirty="0"/>
              <a:t> великолепием и черноморским привольем (каждое лето она проводила под Севастополем, где за свою смелость и своенравие получила кличку «дикая девочка»).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26893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Вспоминая детство, поэтесса писала:</a:t>
            </a:r>
          </a:p>
          <a:p>
            <a:pPr algn="ctr">
              <a:buNone/>
            </a:pPr>
            <a:r>
              <a:rPr lang="ru-RU" sz="3300" i="1" dirty="0" smtClean="0"/>
              <a:t>Мои первые воспоминания — </a:t>
            </a:r>
            <a:r>
              <a:rPr lang="ru-RU" sz="3300" i="1" dirty="0" err="1" smtClean="0"/>
              <a:t>царскосельские</a:t>
            </a:r>
            <a:r>
              <a:rPr lang="ru-RU" sz="3300" i="1" dirty="0" smtClean="0"/>
              <a:t>: зелёное, сырое великолепие парков, выгон, куда меня водила няня, ипподром, где скакали маленькие пёстрые лошадки, старый вокзал и нечто другое, что вошло впоследствии в «</a:t>
            </a:r>
            <a:r>
              <a:rPr lang="ru-RU" sz="3300" i="1" dirty="0" err="1" smtClean="0"/>
              <a:t>Царскосельскую</a:t>
            </a:r>
            <a:r>
              <a:rPr lang="ru-RU" sz="3300" i="1" dirty="0" smtClean="0"/>
              <a:t> оду».</a:t>
            </a:r>
            <a:br>
              <a:rPr lang="ru-RU" sz="3300" i="1" dirty="0" smtClean="0"/>
            </a:br>
            <a:r>
              <a:rPr lang="ru-RU" sz="3300" i="1" dirty="0" smtClean="0"/>
              <a:t/>
            </a:r>
            <a:br>
              <a:rPr lang="ru-RU" sz="3300" i="1" dirty="0" smtClean="0"/>
            </a:br>
            <a:r>
              <a:rPr lang="ru-RU" sz="3300" i="1" dirty="0" smtClean="0"/>
              <a:t>«Каждое лето я проводила под Севастополем, на берегу Стрелецкой бухты, и там подружилась с морем. Самое сильное впечатление этих лет — древний Херсонес, около которого мы жили».</a:t>
            </a: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643050"/>
            <a:ext cx="3757610" cy="448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Детство Анны Ахматовой в Царском селе.(1893)</a:t>
            </a:r>
            <a:endParaRPr lang="ru-RU" dirty="0"/>
          </a:p>
        </p:txBody>
      </p:sp>
      <p:pic>
        <p:nvPicPr>
          <p:cNvPr id="6" name="Рисунок 5" descr="3dbc7af18ebc9485df3ee87b8b3350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0042"/>
            <a:ext cx="4500594" cy="600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Учеба.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7"/>
            <a:ext cx="8329642" cy="264320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/>
              <a:t>Первое образование </a:t>
            </a:r>
            <a:r>
              <a:rPr lang="ru-RU" dirty="0" smtClean="0"/>
              <a:t>было </a:t>
            </a:r>
            <a:r>
              <a:rPr lang="ru-RU" dirty="0"/>
              <a:t>получено в Мариинской гимназии в Царском Селе. Затем в жизни Ахматовой проходило обучение в </a:t>
            </a:r>
            <a:r>
              <a:rPr lang="ru-RU" dirty="0" err="1"/>
              <a:t>Фундуклеевской</a:t>
            </a:r>
            <a:r>
              <a:rPr lang="ru-RU" dirty="0"/>
              <a:t> гимназии Киева.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Mariinsk_gim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643182"/>
            <a:ext cx="7715304" cy="4015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64371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Она сразу же сумела поступить в высший класс гимназии, причем, по ее собственному признанию, абсолютно не помнит, как сдавала экзамены. В Киеве Ахматова в основном занималась учебой, так что времени на развлечения у нее практически не оставалось, даже подруг почти не было - Ахматова помнит всего пару-тройку фамилий.</a:t>
            </a:r>
          </a:p>
          <a:p>
            <a:pPr algn="ctr">
              <a:buNone/>
            </a:pPr>
            <a:r>
              <a:rPr lang="ru-RU" dirty="0" smtClean="0"/>
              <a:t>Впоследствии, Анна Ахматова много рассказывала об учебе, преимущественно о Мариинской Гимназии в Царском селе, где, по ее мнению, обучение было поставлено очень неумело и плохо, ведь учителя там были максимум со средним образованием! Да и сама тесная, плохо оборудованная и полностью устаревшая гимназия сильно расстраивала будущую поэтессу. В основном Ахматова говорила, что учили очень плохо, то есть практически совсем ничему не учили. Из-за этого Ахматова была вынуждена брать уроки у частных учителей, например, она ходила заниматься на частные уроки французского и немецкого языков.</a:t>
            </a:r>
          </a:p>
          <a:p>
            <a:pPr algn="ctr">
              <a:buNone/>
            </a:pPr>
            <a:r>
              <a:rPr lang="ru-RU" dirty="0" smtClean="0"/>
              <a:t>О времени, проведенном в Киеве, Анна Ахматова почти ничего не помнит, главным воспоминанием является сравнение качеств обучения - в Киеве учили заметно лучше и строже, чем в </a:t>
            </a:r>
            <a:r>
              <a:rPr lang="ru-RU" dirty="0" err="1" smtClean="0"/>
              <a:t>Царскосельской</a:t>
            </a:r>
            <a:r>
              <a:rPr lang="ru-RU" dirty="0" smtClean="0"/>
              <a:t> Мариинской гимназии.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Последний класс гимназии Ахматова проходила в Киеве, затем поступила на юридический факультет Высших женских курсов, где выучила латынь, позволившую ей впоследствии свободно овладеть итальянским языком, читать Данте в подлиннике. К юридическим дисциплинам Ахматова вскоре охладела и продолжила образование на Высших историко-литературных курсах </a:t>
            </a:r>
            <a:r>
              <a:rPr lang="ru-RU" dirty="0" err="1"/>
              <a:t>Раева</a:t>
            </a:r>
            <a:r>
              <a:rPr lang="ru-RU" dirty="0"/>
              <a:t> в Петербурге.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745</Words>
  <Application>Microsoft Office PowerPoint</Application>
  <PresentationFormat>Экран (4:3)</PresentationFormat>
  <Paragraphs>59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Анна Андреевна Ахматова. (1889–1966)</vt:lpstr>
      <vt:lpstr>Семья.</vt:lpstr>
      <vt:lpstr>Андре́й Анто́нович Го́ренко </vt:lpstr>
      <vt:lpstr>Детство.</vt:lpstr>
      <vt:lpstr>Слайд 5</vt:lpstr>
      <vt:lpstr>Слайд 6</vt:lpstr>
      <vt:lpstr>Учеба.</vt:lpstr>
      <vt:lpstr>Слайд 8</vt:lpstr>
      <vt:lpstr>Слайд 9</vt:lpstr>
      <vt:lpstr>Личная жизнь.</vt:lpstr>
      <vt:lpstr>Дети.</vt:lpstr>
      <vt:lpstr>Лев Гумилев.</vt:lpstr>
      <vt:lpstr>Слайд 13</vt:lpstr>
      <vt:lpstr>Слайд 14</vt:lpstr>
      <vt:lpstr>Начало творческого пути.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5 марта — умерла в санатории в Домодедове (Подмосковье).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Анна Андреевна Ахматова. (1889–1966)</dc:title>
  <dc:creator>loner</dc:creator>
  <cp:lastModifiedBy>loner</cp:lastModifiedBy>
  <cp:revision>5</cp:revision>
  <dcterms:created xsi:type="dcterms:W3CDTF">2017-01-15T17:24:30Z</dcterms:created>
  <dcterms:modified xsi:type="dcterms:W3CDTF">2017-01-18T04:05:34Z</dcterms:modified>
</cp:coreProperties>
</file>