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8" r:id="rId5"/>
    <p:sldId id="267" r:id="rId6"/>
    <p:sldId id="266" r:id="rId7"/>
    <p:sldId id="264" r:id="rId8"/>
    <p:sldId id="263" r:id="rId9"/>
    <p:sldId id="271" r:id="rId10"/>
    <p:sldId id="262" r:id="rId11"/>
    <p:sldId id="272" r:id="rId12"/>
    <p:sldId id="261" r:id="rId13"/>
    <p:sldId id="260" r:id="rId14"/>
    <p:sldId id="273" r:id="rId15"/>
    <p:sldId id="259" r:id="rId16"/>
    <p:sldId id="277" r:id="rId17"/>
    <p:sldId id="258" r:id="rId18"/>
    <p:sldId id="276" r:id="rId19"/>
    <p:sldId id="275" r:id="rId20"/>
    <p:sldId id="280" r:id="rId21"/>
    <p:sldId id="274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AF9EB-C280-4806-B31C-75F62BA7DBCA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4EBC-E6BC-4AB7-84A7-A30F88B34F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28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4D79-0CFC-49E2-BFCF-90B7A1EA66AB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3B9B-43D4-4415-A2DA-89AF8FCC1E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670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21E14-3D56-462F-9538-DB531F229D13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646F-706F-4A0D-99CC-7B8B46992A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133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41B03-066C-4CB2-8A7F-75D460F5B7B2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45DB4-8AF2-4BDB-9598-A299041F2B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489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37D27-4151-4A11-93C0-5CFE4A582E96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BF1E-C833-4BB5-9B9A-3588B47A66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858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59AF-D94F-45C2-98CD-119A89ADA0F9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91A3B-9874-4A16-849A-A9AB679C96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640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DBAC-A0DE-4AFC-8152-263E79824B5E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19E2-9615-42D4-8ABF-748C316FC7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929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BF1D-2819-4AB7-811E-0B82120234AA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EE869-0E67-4C34-942C-35DED01796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5643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3367E-ED1A-4D14-B691-916E93E463C1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3E9D-462F-4520-B9D8-DFB729AB60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689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2D5B6-766B-4B25-9676-0E3D00AD65E8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F58D9-505C-432D-A8CF-B4E47F6C43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124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F9291-AE0B-4C8E-889A-E42838A16FD7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DFBB8-7EAE-43E8-A9A4-85F1825500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006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75E0C0-C5A2-44F6-8C90-613801F17AC6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810DD88-8FE6-473B-A719-A58666EF3A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95738" y="2492375"/>
            <a:ext cx="4968875" cy="1657350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города Москвы структурное</a:t>
            </a:r>
            <a:br>
              <a:rPr lang="ru-RU" altLang="ru-RU" sz="20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 ГБОУ СОШ № 1138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3933825"/>
            <a:ext cx="7177087" cy="2519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«Роль театра в ознакомлении детей раннего  возраста с устным народным творчества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11188" y="1382713"/>
            <a:ext cx="4608512" cy="47418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Пальчиковый театр-театр актеров,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которые всегда с нами. Кукол надевают на пальцы, по ходу действия двигая одним или несколькими пальцами, проговаривают текст сказки или потешки.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048" y="1052736"/>
            <a:ext cx="3744416" cy="5400600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11188" y="1268413"/>
            <a:ext cx="8075612" cy="51847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Пальчиковые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представляют замечательную возможность поиграть вместе с ребенком.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Игры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пальчиковыми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куклами помогают малышу лучше управлять движениям и  собственных пальцев.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Играя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вместе со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взрослыми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овладевает ценными навыками общения, разыгрывает различные ситуации с куклами которые ведут себя как люди, развивая воображение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2"/>
            <a:ext cx="7344816" cy="525658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24744"/>
            <a:ext cx="7272808" cy="5001419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7416824" cy="491715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99" y="1268760"/>
            <a:ext cx="7488833" cy="485740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27280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1"/>
          <p:cNvSpPr>
            <a:spLocks noGrp="1"/>
          </p:cNvSpPr>
          <p:nvPr>
            <p:ph idx="1"/>
          </p:nvPr>
        </p:nvSpPr>
        <p:spPr>
          <a:xfrm>
            <a:off x="468313" y="1125538"/>
            <a:ext cx="4175125" cy="50006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Настольный театр, </a:t>
            </a:r>
            <a: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пожалуй, самый доступный вид театра для детей двух-четырех лет. У детей этого возраста отмечается первичное освоение режиссерской театральной игры.</a:t>
            </a:r>
            <a:endParaRPr lang="ru-RU" altLang="ru-RU" sz="240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908720"/>
            <a:ext cx="424847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5" y="1052736"/>
            <a:ext cx="6840760" cy="507342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268760"/>
            <a:ext cx="7331377" cy="485740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00113" y="908050"/>
            <a:ext cx="7786687" cy="1441450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altLang="ru-RU" sz="3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11188" y="2349500"/>
            <a:ext cx="8281987" cy="37766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Ознакомления детей раннего возраста с русским фольклором через использование разных видов театра, приобщение детей к устному народному творчеству, через формирование интереса к различным видам театра.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24744"/>
            <a:ext cx="756084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55650" y="1628775"/>
            <a:ext cx="7931150" cy="44973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Каждую сказку, песенку,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следует рассказывать несколько раз, возвращаясь периодически к одному и тому же произведению. Поэтому каждый раз следует выбирать разный вид наглядности: разные виды театров, рассматривания иллюстраций или вообще без наглядности. Использование разных видов театра активизирует внимание детей, обеспечивая его целесообразность, а также помогает ребенку вспомнить текст произведения при последующей самостоятельной игре со знакомыми игрушками.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55650" y="765175"/>
            <a:ext cx="7931150" cy="56880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 длился с середины октября 2013 года по март 2014 года.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начале проекта у многих детей была пассивная речь. Подводя итоги можем сказать следующие: у детей улучшилась речевое развитие, стала активная речь, стали следить за развитием театрализованного действия и эмоционально на него откликаться, имитирует движения,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интонацию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героев, разыгрывают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небольшие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отрывки из знакомых сказок.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pc="-15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1476375" y="2636838"/>
            <a:ext cx="39592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latin typeface="Monotype Corsiva" panose="03010101010201010101" pitchFamily="66" charset="0"/>
              </a:rPr>
              <a:t>СПАСИБО ЗА ВНИМАНИЕ</a:t>
            </a:r>
            <a:endParaRPr lang="ru-RU" altLang="ru-RU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755650" y="1125538"/>
            <a:ext cx="7931150" cy="14398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Поставленная цель определила постановку и решение следующих задач:</a:t>
            </a:r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827088" y="2133600"/>
            <a:ext cx="7859712" cy="43195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Создание развивающей среды в группе, способствующей развитию интереса малышей к театральной деятельности.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Подбор произведений русского фольклора, соответствующего возрасту детей 2 – 3 лет.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Привлечение родителей к активному сотрудничеству в работе по приобщению детей к малому фольклорному жанру.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Создание кукол из бросового материала для различных видов театра.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900113" y="908050"/>
            <a:ext cx="7786687" cy="1944688"/>
          </a:xfrm>
        </p:spPr>
        <p:txBody>
          <a:bodyPr/>
          <a:lstStyle/>
          <a:p>
            <a:pPr marL="342900" indent="-342900" eaLnBrk="1" hangingPunct="1"/>
            <a:r>
              <a:rPr lang="ru-RU" alt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  <a:r>
              <a:rPr lang="ru-RU" alt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39750" y="2276475"/>
            <a:ext cx="8229600" cy="4165600"/>
          </a:xfrm>
        </p:spPr>
        <p:txBody>
          <a:bodyPr/>
          <a:lstStyle/>
          <a:p>
            <a:pPr marL="0" lvl="1" indent="0"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наше время родители из-за сложных социальных условий, в силу занятости часто забывают о том, что для всестороннего развития ребенка необходимо заботиться: о нравственном воспитании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Вследствие этого, произведения народного творчества (колыбельные, потешки и т. д) практически не используются даже в раннем возрасте. Во многих семьях очень мало внимания уделяют чтению и рассказыванию стихов, сказок и других произведений.</a:t>
            </a:r>
            <a:endParaRPr lang="ru-RU" sz="2400" b="1" dirty="0" smtClean="0">
              <a:solidFill>
                <a:schemeClr val="accent4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39750" y="1916113"/>
            <a:ext cx="3600450" cy="40338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детском саду фольклор сопровождает малышей на протяжении всего дошкольного возраста. Потешки, песенки, загадки, сказки сопровождают ребенка ежедневно.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Приведем некоторые примеры из опыта нашей работы: потешки используемые при умывании.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052736"/>
            <a:ext cx="468052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867400" y="1600200"/>
            <a:ext cx="2881313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Водичка, водичка,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Умой моё личико,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глазоньки блестели,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щёчки краснели,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смеялся роток,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кусался зубок!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Ах, водичка хороша!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Хороша водичка!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Искупаем малыша,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сияло личико!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90584"/>
            <a:ext cx="511256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827088" y="1125538"/>
            <a:ext cx="7859712" cy="16557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созданы следующие виды театра:</a:t>
            </a:r>
            <a:endParaRPr lang="ru-RU" altLang="ru-RU" sz="320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900113" y="2997200"/>
            <a:ext cx="7786687" cy="3128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Куклы Би-ба-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(театр Петрушек) В этом театре используются куклы перчаточного вида. Данный театр мы использовали при ознакомлении детей со сказками: « Колобок»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 Репка» и т.д.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980728"/>
            <a:ext cx="6984776" cy="54006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980728"/>
            <a:ext cx="6336704" cy="54006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524</Words>
  <Application>Microsoft Office PowerPoint</Application>
  <PresentationFormat>Экран (4:3)</PresentationFormat>
  <Paragraphs>29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Monotype Corsiva</vt:lpstr>
      <vt:lpstr>Тема Office</vt:lpstr>
      <vt:lpstr>Государственное бюджетное образовательное учреждение города Москвы структурное подразделение ГБОУ СОШ № 1138  </vt:lpstr>
      <vt:lpstr> Цель проекта:</vt:lpstr>
      <vt:lpstr>Поставленная цель определила постановку и решение следующих задач: </vt:lpstr>
      <vt:lpstr>Основная часть. </vt:lpstr>
      <vt:lpstr>Презентация PowerPoint</vt:lpstr>
      <vt:lpstr>Презентация PowerPoint</vt:lpstr>
      <vt:lpstr>В группе созданы следующие виды театра: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A.Klein</dc:creator>
  <cp:lastModifiedBy>admin</cp:lastModifiedBy>
  <cp:revision>15</cp:revision>
  <dcterms:created xsi:type="dcterms:W3CDTF">2011-12-17T14:41:40Z</dcterms:created>
  <dcterms:modified xsi:type="dcterms:W3CDTF">2017-09-20T18:34:14Z</dcterms:modified>
</cp:coreProperties>
</file>