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AD38B-CCE7-42A8-845C-43876D821A8E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95D03-7489-40F6-BB6F-7037CFC00A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853C6-0DF1-4BDB-8007-75E5D7154D71}" type="datetimeFigureOut">
              <a:rPr lang="ru-RU" smtClean="0"/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9E6F5-71BB-4D8A-9F44-9A17ED7704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85918" y="857232"/>
            <a:ext cx="609493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ОБЩЕОБРАЗОВАТЕЛЬНОЕ УЧРЕЖДЕНИЕ САМАРСКОЙ ОБЛАСТИ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ГИМНАЗИЯ № 1 ГОРОДА НОВОКУЙБЫШЕВСКА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ГОРОДСКОГО ОКРУГА НОВОКУЙБЫШЕВСК САМАРСКОЙ ОБЛАСТИ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(ГБОУ гимназия № 1 г. Новокуйбышевска)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СТРУКТУРНОЕ ПОДРАЗДЕЛЕНИЕ «ДЕТСКИЙ САД «ЛАДУШКИ»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42910" y="2786058"/>
            <a:ext cx="76700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«Спортивные игры как средство развития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физических качеств организма»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077342" y="4786322"/>
            <a:ext cx="2352247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Выполнила: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воспитатель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Исаева Светлана Валерьевна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29058" y="5715016"/>
            <a:ext cx="16065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20938" algn="l"/>
                <a:tab pos="5940425" algn="r"/>
              </a:tabLs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Новокуйбышевск, 2017г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43174" y="857232"/>
            <a:ext cx="4042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астольный теннис: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41434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портивная игра: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основанная на перекидывании специального мяча ракетками на игровом столе с сеткой по определённым правилам.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4817239_настольный-теннис-дети-иллюстрация-детей,-играющих-ребенка-мальч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000372"/>
            <a:ext cx="4352018" cy="2894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43306" y="857232"/>
            <a:ext cx="1616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оккей: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500174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омандная игра на льду, заключающаяся в противоборстве двух команд на коньках, которые, передавая шайбу клюшками, стремятся забросить её наибольшее количество раз в ворота соперника.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clipartsign.com/upload/2016/02/12/children-clip-art-hockey-free-vector.jpg"/>
          <p:cNvPicPr>
            <a:picLocks noChangeAspect="1" noChangeArrowheads="1"/>
          </p:cNvPicPr>
          <p:nvPr/>
        </p:nvPicPr>
        <p:blipFill>
          <a:blip r:embed="rId3"/>
          <a:srcRect l="16800" t="15030" r="17199" b="14328"/>
          <a:stretch>
            <a:fillRect/>
          </a:stretch>
        </p:blipFill>
        <p:spPr bwMode="auto">
          <a:xfrm>
            <a:off x="2714612" y="3000372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00430" y="857232"/>
            <a:ext cx="1423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ыжи: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8573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бег на лыжах на различные дистанции, прыжки на лыжах с трамплина.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428736"/>
            <a:ext cx="4141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народная игра:</a:t>
            </a:r>
            <a:endParaRPr lang="ru-RU" sz="2400" dirty="0"/>
          </a:p>
        </p:txBody>
      </p:sp>
      <p:pic>
        <p:nvPicPr>
          <p:cNvPr id="8" name="Рисунок 7" descr="1555564_семьи-лыжах-вместе-женщину-девушки-ребен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743199"/>
            <a:ext cx="4414862" cy="331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0232" y="92867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 нам очень  помогает,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путь нужный наставляет.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Красоту, движений взлет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здоровье нам дает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http://texnodor.ru/photos/detskiy-igrovoy-nabor-dlya-sporta-804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detskiy-igrovoy-nabor-dlya-sporta-80441-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571744"/>
            <a:ext cx="3643314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266" name="AutoShape 2" descr="http://texnodor.ru/photos/detskiy-igrovoy-nabor-dlya-sporta-80441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https://im0-tub-ru.yandex.net/i?id=10e374b8f4cafacf9ec6ccf71f394295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60436"/>
            <a:ext cx="7929618" cy="569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00496" y="1000108"/>
            <a:ext cx="15392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Игры: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28836"/>
            <a:ext cx="87868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Спортивные                   Подвижные</a:t>
            </a:r>
            <a:endParaRPr lang="ru-RU" sz="32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2143108" y="1714488"/>
            <a:ext cx="500066" cy="1928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286512" y="1643050"/>
            <a:ext cx="500066" cy="2000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1225689"/>
            <a:ext cx="764386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ограничение движений, определяемое спецификой и точностью техники двигательных действий данной  игры, 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в составе команд четко установленное число участников, обязанности их распределены,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*продолжительность игры ограничена во времени,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условия проведения игры требует специально подготовленного места, разметки площадки, соответствующего оборудования, инвентаря,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требуют большей, чем в подвижных играх, собранности, организованности, наблюдательности, овладение определенной техникой движений, быстроты    двигательной реакции.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42918"/>
            <a:ext cx="81439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Отличительные признаки спортивных игр: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142984"/>
            <a:ext cx="73252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Спортивные игры для дошкольников: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285992"/>
            <a:ext cx="75009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Возраст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Состояние здоровья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Индивидуальные склонности и интересы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* Использование  некоторых элементов  техники спортивных игр, доступных детям дошкольного возраста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857232"/>
            <a:ext cx="49092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Спортивные игры </a:t>
            </a:r>
            <a:r>
              <a:rPr lang="ru-RU" sz="320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ДОО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357562"/>
            <a:ext cx="70723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Зимние виды спорта:                    Летние виды спорта: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хоккей,   лыжи                                   футбол, баскетбол,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бадминтон, городки,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настольный теннис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000232" y="1785926"/>
            <a:ext cx="357190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36" y="1785926"/>
            <a:ext cx="357190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428736"/>
            <a:ext cx="6072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приёмы, используемые в игре: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перемещения,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удары по мячу,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ведение и отбор мяча,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вбрасывание мяча,                 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• защита ворот.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785794"/>
            <a:ext cx="1696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Футбол: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s://im0-tub-ru.yandex.net/i?id=5a75c620aa300785db1e26dd0d4f6758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928934"/>
            <a:ext cx="4143404" cy="3107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1000108"/>
            <a:ext cx="22793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Баскетбол: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643050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Движения с мячом: ловля, передача, ведение и забрасывание его в корзину. 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www.visualphotos.com/photo/2x4046241/four-boys-playing-basketball.jpg"/>
          <p:cNvPicPr>
            <a:picLocks noChangeAspect="1" noChangeArrowheads="1"/>
          </p:cNvPicPr>
          <p:nvPr/>
        </p:nvPicPr>
        <p:blipFill>
          <a:blip r:embed="rId3"/>
          <a:srcRect b="4517"/>
          <a:stretch>
            <a:fillRect/>
          </a:stretch>
        </p:blipFill>
        <p:spPr bwMode="auto">
          <a:xfrm>
            <a:off x="1785918" y="2500306"/>
            <a:ext cx="5643602" cy="3706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785794"/>
            <a:ext cx="2408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Бадминтон: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Действия с ракеткой и воланом: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стоя на месте, подбивать волан,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поворачивая ракетку одной и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Другой стороной, бить по волану,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подвешенному на веревочке,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бить по волану, перебрасывая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его через сетку.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AutoShape 2" descr="http://ru.stockfresh.com/thumbs/lenm/4817235_%D0%B1%D0%B0%D0%B4%D0%BC%D0%B8%D0%BD%D1%82%D0%BE%D0%BD-%D0%BF%D0%B0%D1%80%D0%BA%D0%B0-%D0%B8%D0%BB%D0%BB%D1%8E%D1%81%D1%82%D1%80%D0%B0%D1%86%D0%B8%D1%8F-%D0%B3%D1%80%D1%83%D0%BF%D0%BF%D0%B0-%D0%B4%D0%B5%D1%82%D0%B5%D0%B9,-%D0%B8%D0%B3%D1%80%D0%B0%D1%8E%D1%89%D0%B8%D1%85-%D0%B4%D0%B5%D1%82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http://www.luz-badminton.fr/wp-content/uploads/2016/05/12108198-little-girl-and-boy-playing-badminton-Stock-Vector-badminton-pl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254206"/>
            <a:ext cx="4251299" cy="3603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5cd31bd06ac51e74375bbca3a3d01fd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857232"/>
            <a:ext cx="18153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Городки: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500174"/>
            <a:ext cx="7072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Спортивная народная игра: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необходимо выбить городки всех фигур партии за меньшее количество бросков биты.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 descr="https://im0-tub-ru.yandex.net/i?id=baa934eb6744b3f775c89cecfe91a4c2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643182"/>
            <a:ext cx="4786346" cy="3589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378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2017-03-17T18:55:27Z</dcterms:created>
  <dcterms:modified xsi:type="dcterms:W3CDTF">2017-03-17T20:07:00Z</dcterms:modified>
</cp:coreProperties>
</file>