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Font typeface="Arial"/>
              <a:buChar char="•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Font typeface="Arial"/>
              <a:buChar char="–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Font typeface="Arial"/>
              <a:buChar char="•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Font typeface="Arial"/>
              <a:buChar char="–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Font typeface="Arial"/>
              <a:buChar char="»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Font typeface="Arial"/>
              <a:buChar char="»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Font typeface="Arial"/>
              <a:buChar char="»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</p:spPr>
        <p:txBody>
          <a:bodyPr lIns="90000" tIns="46800" rIns="90000" bIns="46800"/>
          <a:lstStyle/>
          <a:p>
            <a:fld id="{2296CC61-F427-45A7-A1F7-1409395DB8C0}" type="slidenum">
              <a:rPr lang="ru-RU">
                <a:latin typeface="Arial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1447920" y="2133720"/>
            <a:ext cx="6400800" cy="22730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Arial"/>
              </a:rPr>
              <a:t>
</a:t>
            </a:r>
            <a:r>
              <a:rPr lang="en-US" sz="5400" dirty="0">
                <a:solidFill>
                  <a:srgbClr val="000000"/>
                </a:solidFill>
                <a:latin typeface="Arial"/>
              </a:rPr>
              <a:t>«</a:t>
            </a:r>
            <a:r>
              <a:rPr lang="en-US" sz="5400" dirty="0" err="1">
                <a:solidFill>
                  <a:srgbClr val="000000"/>
                </a:solidFill>
                <a:latin typeface="Arial"/>
              </a:rPr>
              <a:t>Счетчик</a:t>
            </a:r>
            <a:r>
              <a:rPr lang="en-US" sz="5400" dirty="0">
                <a:solidFill>
                  <a:srgbClr val="000000"/>
                </a:solidFill>
                <a:latin typeface="Arial"/>
              </a:rPr>
              <a:t> в </a:t>
            </a:r>
            <a:r>
              <a:rPr lang="en-US" sz="5400" dirty="0" err="1">
                <a:solidFill>
                  <a:srgbClr val="000000"/>
                </a:solidFill>
                <a:latin typeface="Arial"/>
              </a:rPr>
              <a:t>гостях</a:t>
            </a:r>
            <a:r>
              <a:rPr lang="en-US" sz="5400" dirty="0">
                <a:solidFill>
                  <a:srgbClr val="000000"/>
                </a:solidFill>
                <a:latin typeface="Arial"/>
              </a:rPr>
              <a:t> у </a:t>
            </a:r>
            <a:r>
              <a:rPr lang="en-US" sz="5400" dirty="0" err="1">
                <a:solidFill>
                  <a:srgbClr val="000000"/>
                </a:solidFill>
                <a:latin typeface="Arial"/>
              </a:rPr>
              <a:t>ребят</a:t>
            </a:r>
            <a:r>
              <a:rPr lang="en-US" sz="5400" dirty="0">
                <a:solidFill>
                  <a:srgbClr val="000000"/>
                </a:solidFill>
                <a:latin typeface="Arial"/>
              </a:rPr>
              <a:t>»</a:t>
            </a:r>
            <a:r>
              <a:rPr lang="en-US" sz="3200" dirty="0">
                <a:solidFill>
                  <a:srgbClr val="000000"/>
                </a:solidFill>
                <a:latin typeface="Arial"/>
              </a:rPr>
              <a:t>
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6095520" y="5562720"/>
            <a:ext cx="3048120" cy="1295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41" name="Picture 4" descr="ANd9GcRrhRxV-vsns6mWRES8WVrER-1PdYfdgT3R9mEuiNG8olQzp5gdFA"/>
          <p:cNvPicPr/>
          <p:nvPr/>
        </p:nvPicPr>
        <p:blipFill>
          <a:blip r:embed="rId2"/>
          <a:stretch>
            <a:fillRect/>
          </a:stretch>
        </p:blipFill>
        <p:spPr>
          <a:xfrm>
            <a:off x="380880" y="4257720"/>
            <a:ext cx="2286000" cy="2286000"/>
          </a:xfrm>
          <a:prstGeom prst="rect">
            <a:avLst/>
          </a:prstGeom>
          <a:ln>
            <a:noFill/>
          </a:ln>
        </p:spPr>
      </p:pic>
      <p:pic>
        <p:nvPicPr>
          <p:cNvPr id="42" name="Picture 5" descr="image_4"/>
          <p:cNvPicPr/>
          <p:nvPr/>
        </p:nvPicPr>
        <p:blipFill>
          <a:blip r:embed="rId3"/>
          <a:stretch>
            <a:fillRect/>
          </a:stretch>
        </p:blipFill>
        <p:spPr>
          <a:xfrm>
            <a:off x="5486400" y="228600"/>
            <a:ext cx="3352680" cy="1887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533520" y="152280"/>
            <a:ext cx="8381880" cy="5715000"/>
          </a:xfrm>
          <a:prstGeom prst="wedgeEllipseCallout">
            <a:avLst>
              <a:gd name="adj1" fmla="val 4083"/>
              <a:gd name="adj2" fmla="val 21204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txBody>
          <a:bodyPr lIns="90000" tIns="46800" rIns="90000" bIns="46800"/>
          <a:lstStyle/>
          <a:p>
            <a:pPr algn="ctr"/>
            <a:r>
              <a:rPr lang="ru-RU" sz="2400" b="1">
                <a:latin typeface="Arial"/>
              </a:rPr>
              <a:t>Рад Серёжа в ванной</a:t>
            </a:r>
            <a:endParaRPr/>
          </a:p>
          <a:p>
            <a:pPr algn="ctr"/>
            <a:r>
              <a:rPr lang="ru-RU" sz="2400" b="1">
                <a:latin typeface="Arial"/>
              </a:rPr>
              <a:t>Надувной подушке,</a:t>
            </a:r>
            <a:endParaRPr/>
          </a:p>
          <a:p>
            <a:pPr algn="ctr"/>
            <a:r>
              <a:rPr lang="ru-RU" sz="2400" b="1">
                <a:latin typeface="Arial"/>
              </a:rPr>
              <a:t>А из лужи рядом</a:t>
            </a:r>
            <a:endParaRPr/>
          </a:p>
          <a:p>
            <a:pPr algn="ctr"/>
            <a:r>
              <a:rPr lang="ru-RU" sz="2400" b="1">
                <a:latin typeface="Arial"/>
              </a:rPr>
              <a:t>Квакают лягушки.</a:t>
            </a:r>
            <a:endParaRPr/>
          </a:p>
        </p:txBody>
      </p:sp>
      <p:pic>
        <p:nvPicPr>
          <p:cNvPr id="132" name="Picture 4" descr="ANd9GcRrhRxV-vsns6mWRES8WVrER-1PdYfdgT3R9mEuiNG8olQzp5gdFA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267160"/>
            <a:ext cx="1590840" cy="1590840"/>
          </a:xfrm>
          <a:prstGeom prst="rect">
            <a:avLst/>
          </a:prstGeom>
          <a:ln>
            <a:noFill/>
          </a:ln>
        </p:spPr>
      </p:pic>
      <p:pic>
        <p:nvPicPr>
          <p:cNvPr id="133" name="Picture 6" descr="yhod_sa_rebenkom_kak_pravilno_kypat_rebenka"/>
          <p:cNvPicPr/>
          <p:nvPr/>
        </p:nvPicPr>
        <p:blipFill>
          <a:blip r:embed="rId3"/>
          <a:stretch>
            <a:fillRect/>
          </a:stretch>
        </p:blipFill>
        <p:spPr>
          <a:xfrm>
            <a:off x="4800600" y="2666880"/>
            <a:ext cx="3124080" cy="2033640"/>
          </a:xfrm>
          <a:prstGeom prst="rect">
            <a:avLst/>
          </a:prstGeom>
          <a:ln>
            <a:noFill/>
          </a:ln>
        </p:spPr>
      </p:pic>
      <p:pic>
        <p:nvPicPr>
          <p:cNvPr id="134" name="Picture 10" descr="liguha"/>
          <p:cNvPicPr/>
          <p:nvPr/>
        </p:nvPicPr>
        <p:blipFill>
          <a:blip r:embed="rId4"/>
          <a:stretch>
            <a:fillRect/>
          </a:stretch>
        </p:blipFill>
        <p:spPr>
          <a:xfrm>
            <a:off x="2133720" y="4114800"/>
            <a:ext cx="890640" cy="923760"/>
          </a:xfrm>
          <a:prstGeom prst="rect">
            <a:avLst/>
          </a:prstGeom>
          <a:ln>
            <a:noFill/>
          </a:ln>
        </p:spPr>
      </p:pic>
      <p:pic>
        <p:nvPicPr>
          <p:cNvPr id="135" name="Picture 11" descr="liguha"/>
          <p:cNvPicPr/>
          <p:nvPr/>
        </p:nvPicPr>
        <p:blipFill>
          <a:blip r:embed="rId4"/>
          <a:stretch>
            <a:fillRect/>
          </a:stretch>
        </p:blipFill>
        <p:spPr>
          <a:xfrm>
            <a:off x="3505320" y="4724280"/>
            <a:ext cx="890640" cy="924120"/>
          </a:xfrm>
          <a:prstGeom prst="rect">
            <a:avLst/>
          </a:prstGeom>
          <a:ln>
            <a:noFill/>
          </a:ln>
        </p:spPr>
      </p:pic>
      <p:pic>
        <p:nvPicPr>
          <p:cNvPr id="136" name="Picture 12" descr="liguha"/>
          <p:cNvPicPr/>
          <p:nvPr/>
        </p:nvPicPr>
        <p:blipFill>
          <a:blip r:embed="rId4"/>
          <a:stretch>
            <a:fillRect/>
          </a:stretch>
        </p:blipFill>
        <p:spPr>
          <a:xfrm>
            <a:off x="5257800" y="4724280"/>
            <a:ext cx="890640" cy="924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5400" dirty="0" smtClean="0"/>
              <a:t>Игра « Что для чего»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yelektropribory-kartinki-dlya-detey-115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98727"/>
            <a:ext cx="4929221" cy="4844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Как экономить свет?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всегда выключать свет, когда выходишь из дома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не включать много электроприборов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не включать свет в солнечную погоду 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не оставлять включенным радио и телевизор, если вы их больше не слушаете и не смотрите 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заменить лампочки на энергосберегающие, очищать их от пыли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вызвать электрика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000">
                <a:latin typeface="Arial"/>
              </a:rPr>
              <a:t>установить счетчик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endParaRPr/>
          </a:p>
        </p:txBody>
      </p:sp>
      <p:pic>
        <p:nvPicPr>
          <p:cNvPr id="139" name="Picture 6" descr="tvomcyy%20hakeq"/>
          <p:cNvPicPr/>
          <p:nvPr/>
        </p:nvPicPr>
        <p:blipFill>
          <a:blip r:embed="rId2"/>
          <a:stretch>
            <a:fillRect/>
          </a:stretch>
        </p:blipFill>
        <p:spPr>
          <a:xfrm>
            <a:off x="5943600" y="3733920"/>
            <a:ext cx="2819520" cy="2681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Как экономить воду?</a:t>
            </a: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Плотно закрывать кран с водой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поставить счетчики на воду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вызвать сантехника</a:t>
            </a:r>
            <a:endParaRPr/>
          </a:p>
          <a:p>
            <a:pPr>
              <a:buFont typeface="Arial"/>
              <a:buChar char="•"/>
            </a:pPr>
            <a:endParaRPr/>
          </a:p>
        </p:txBody>
      </p:sp>
      <p:pic>
        <p:nvPicPr>
          <p:cNvPr id="142" name="Picture 4" descr="3b53daee28b5"/>
          <p:cNvPicPr/>
          <p:nvPr/>
        </p:nvPicPr>
        <p:blipFill>
          <a:blip r:embed="rId2"/>
          <a:stretch>
            <a:fillRect/>
          </a:stretch>
        </p:blipFill>
        <p:spPr>
          <a:xfrm>
            <a:off x="6248520" y="2514600"/>
            <a:ext cx="2511360" cy="335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Как экономить  тепло?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поставить регулятор на батарею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заделать все щели  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поменять окна на стеклопакеты</a:t>
            </a:r>
            <a:endParaRPr/>
          </a:p>
          <a:p>
            <a:pPr>
              <a:buFont typeface="Arial"/>
              <a:buChar char="•"/>
            </a:pPr>
            <a:endParaRPr/>
          </a:p>
        </p:txBody>
      </p:sp>
      <p:pic>
        <p:nvPicPr>
          <p:cNvPr id="145" name="Picture 4" descr="h_d55181ce6728a4f72a4b3cd8b2286290"/>
          <p:cNvPicPr/>
          <p:nvPr/>
        </p:nvPicPr>
        <p:blipFill>
          <a:blip r:embed="rId2"/>
          <a:stretch>
            <a:fillRect/>
          </a:stretch>
        </p:blipFill>
        <p:spPr>
          <a:xfrm>
            <a:off x="6172200" y="3809880"/>
            <a:ext cx="2666880" cy="2605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Как экономить газ?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поставить счетчик на газ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подобрать правильную посуду</a:t>
            </a:r>
            <a:endParaRPr/>
          </a:p>
          <a:p>
            <a:pPr>
              <a:buFont typeface="Arial"/>
              <a:buChar char="•"/>
            </a:pPr>
            <a:r>
              <a:rPr lang="ru-RU" sz="3200">
                <a:latin typeface="Arial"/>
              </a:rPr>
              <a:t>не отапливать помещение газом </a:t>
            </a:r>
            <a:endParaRPr/>
          </a:p>
          <a:p>
            <a:pPr>
              <a:buFont typeface="Arial"/>
              <a:buChar char="•"/>
            </a:pPr>
            <a:endParaRPr/>
          </a:p>
        </p:txBody>
      </p:sp>
      <p:pic>
        <p:nvPicPr>
          <p:cNvPr id="148" name="Picture 4" descr="ogon_05"/>
          <p:cNvPicPr/>
          <p:nvPr/>
        </p:nvPicPr>
        <p:blipFill>
          <a:blip r:embed="rId2"/>
          <a:stretch>
            <a:fillRect/>
          </a:stretch>
        </p:blipFill>
        <p:spPr>
          <a:xfrm>
            <a:off x="7010280" y="3733920"/>
            <a:ext cx="1486080" cy="2571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Берегите энергию!</a:t>
            </a:r>
            <a:endParaRPr/>
          </a:p>
        </p:txBody>
      </p:sp>
      <p:pic>
        <p:nvPicPr>
          <p:cNvPr id="150" name="Picture 7" descr="image_4"/>
          <p:cNvPicPr/>
          <p:nvPr/>
        </p:nvPicPr>
        <p:blipFill>
          <a:blip r:embed="rId2"/>
          <a:stretch>
            <a:fillRect/>
          </a:stretch>
        </p:blipFill>
        <p:spPr>
          <a:xfrm>
            <a:off x="380880" y="1676520"/>
            <a:ext cx="8458200" cy="4762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" descr="1549415-82561396cfb61b77"/>
          <p:cNvPicPr/>
          <p:nvPr/>
        </p:nvPicPr>
        <p:blipFill>
          <a:blip r:embed="rId2"/>
          <a:stretch>
            <a:fillRect/>
          </a:stretch>
        </p:blipFill>
        <p:spPr>
          <a:xfrm>
            <a:off x="3962520" y="3048120"/>
            <a:ext cx="1649160" cy="2361960"/>
          </a:xfrm>
          <a:prstGeom prst="rect">
            <a:avLst/>
          </a:prstGeom>
          <a:ln>
            <a:noFill/>
          </a:ln>
        </p:spPr>
      </p:pic>
      <p:sp>
        <p:nvSpPr>
          <p:cNvPr id="4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latin typeface="Arial"/>
              </a:rPr>
              <a:t>Без чего не может прожить человек?</a:t>
            </a:r>
            <a:endParaRPr/>
          </a:p>
        </p:txBody>
      </p:sp>
      <p:pic>
        <p:nvPicPr>
          <p:cNvPr id="45" name="Picture 9" descr="3b53daee28b5"/>
          <p:cNvPicPr/>
          <p:nvPr/>
        </p:nvPicPr>
        <p:blipFill>
          <a:blip r:embed="rId3"/>
          <a:stretch>
            <a:fillRect/>
          </a:stretch>
        </p:blipFill>
        <p:spPr>
          <a:xfrm>
            <a:off x="1295280" y="1371600"/>
            <a:ext cx="1541520" cy="2057400"/>
          </a:xfrm>
          <a:prstGeom prst="rect">
            <a:avLst/>
          </a:prstGeom>
          <a:ln>
            <a:noFill/>
          </a:ln>
        </p:spPr>
      </p:pic>
      <p:pic>
        <p:nvPicPr>
          <p:cNvPr id="46" name="Picture 11" descr="h_d55181ce6728a4f72a4b3cd8b2286290"/>
          <p:cNvPicPr/>
          <p:nvPr/>
        </p:nvPicPr>
        <p:blipFill>
          <a:blip r:embed="rId4"/>
          <a:stretch>
            <a:fillRect/>
          </a:stretch>
        </p:blipFill>
        <p:spPr>
          <a:xfrm>
            <a:off x="1066680" y="3879720"/>
            <a:ext cx="2057400" cy="2009880"/>
          </a:xfrm>
          <a:prstGeom prst="rect">
            <a:avLst/>
          </a:prstGeom>
          <a:ln>
            <a:noFill/>
          </a:ln>
        </p:spPr>
      </p:pic>
      <p:pic>
        <p:nvPicPr>
          <p:cNvPr id="47" name="Picture 13" descr="2654354351_b"/>
          <p:cNvPicPr/>
          <p:nvPr/>
        </p:nvPicPr>
        <p:blipFill>
          <a:blip r:embed="rId5"/>
          <a:stretch>
            <a:fillRect/>
          </a:stretch>
        </p:blipFill>
        <p:spPr>
          <a:xfrm>
            <a:off x="6858000" y="1219320"/>
            <a:ext cx="1235160" cy="2057400"/>
          </a:xfrm>
          <a:prstGeom prst="rect">
            <a:avLst/>
          </a:prstGeom>
          <a:ln>
            <a:noFill/>
          </a:ln>
        </p:spPr>
      </p:pic>
      <p:pic>
        <p:nvPicPr>
          <p:cNvPr id="48" name="Picture 15" descr="post-7-1256704430"/>
          <p:cNvPicPr/>
          <p:nvPr/>
        </p:nvPicPr>
        <p:blipFill>
          <a:blip r:embed="rId6"/>
          <a:stretch>
            <a:fillRect/>
          </a:stretch>
        </p:blipFill>
        <p:spPr>
          <a:xfrm>
            <a:off x="5791320" y="3657600"/>
            <a:ext cx="3162240" cy="2090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latin typeface="Arial"/>
              </a:rPr>
              <a:t>Вода, тепло, свет и еда-это энергия</a:t>
            </a:r>
            <a:endParaRPr/>
          </a:p>
        </p:txBody>
      </p:sp>
      <p:pic>
        <p:nvPicPr>
          <p:cNvPr id="50" name="Picture 4" descr="3b53daee28b5"/>
          <p:cNvPicPr/>
          <p:nvPr/>
        </p:nvPicPr>
        <p:blipFill>
          <a:blip r:embed="rId2"/>
          <a:stretch>
            <a:fillRect/>
          </a:stretch>
        </p:blipFill>
        <p:spPr>
          <a:xfrm>
            <a:off x="304920" y="2666880"/>
            <a:ext cx="969840" cy="1295640"/>
          </a:xfrm>
          <a:prstGeom prst="rect">
            <a:avLst/>
          </a:prstGeom>
          <a:ln>
            <a:noFill/>
          </a:ln>
        </p:spPr>
      </p:pic>
      <p:pic>
        <p:nvPicPr>
          <p:cNvPr id="51" name="Picture 5" descr="h_d55181ce6728a4f72a4b3cd8b2286290"/>
          <p:cNvPicPr/>
          <p:nvPr/>
        </p:nvPicPr>
        <p:blipFill>
          <a:blip r:embed="rId3"/>
          <a:stretch>
            <a:fillRect/>
          </a:stretch>
        </p:blipFill>
        <p:spPr>
          <a:xfrm>
            <a:off x="1676520" y="2743200"/>
            <a:ext cx="1295280" cy="1265400"/>
          </a:xfrm>
          <a:prstGeom prst="rect">
            <a:avLst/>
          </a:prstGeom>
          <a:ln>
            <a:noFill/>
          </a:ln>
        </p:spPr>
      </p:pic>
      <p:pic>
        <p:nvPicPr>
          <p:cNvPr id="52" name="Picture 6" descr="2654354351_b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29000" y="2514600"/>
            <a:ext cx="914400" cy="1523880"/>
          </a:xfrm>
          <a:prstGeom prst="rect">
            <a:avLst/>
          </a:prstGeom>
          <a:ln>
            <a:noFill/>
          </a:ln>
        </p:spPr>
      </p:pic>
      <p:pic>
        <p:nvPicPr>
          <p:cNvPr id="53" name="Picture 7" descr="post-7-1256704430"/>
          <p:cNvPicPr/>
          <p:nvPr/>
        </p:nvPicPr>
        <p:blipFill>
          <a:blip r:embed="rId5"/>
          <a:stretch>
            <a:fillRect/>
          </a:stretch>
        </p:blipFill>
        <p:spPr>
          <a:xfrm>
            <a:off x="4876920" y="2743200"/>
            <a:ext cx="1676160" cy="1108080"/>
          </a:xfrm>
          <a:prstGeom prst="rect">
            <a:avLst/>
          </a:prstGeom>
          <a:ln>
            <a:noFill/>
          </a:ln>
        </p:spPr>
      </p:pic>
      <p:sp>
        <p:nvSpPr>
          <p:cNvPr id="54" name="CustomShape 2"/>
          <p:cNvSpPr/>
          <p:nvPr/>
        </p:nvSpPr>
        <p:spPr>
          <a:xfrm>
            <a:off x="1143000" y="2895480"/>
            <a:ext cx="506880" cy="7642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r>
              <a:rPr lang="ru-RU" sz="4400" b="1">
                <a:latin typeface="Arial"/>
              </a:rPr>
              <a:t>+</a:t>
            </a:r>
            <a:endParaRPr/>
          </a:p>
        </p:txBody>
      </p:sp>
      <p:sp>
        <p:nvSpPr>
          <p:cNvPr id="55" name="CustomShape 3"/>
          <p:cNvSpPr/>
          <p:nvPr/>
        </p:nvSpPr>
        <p:spPr>
          <a:xfrm>
            <a:off x="2971800" y="2895480"/>
            <a:ext cx="506880" cy="7642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r>
              <a:rPr lang="ru-RU" sz="4400" b="1">
                <a:latin typeface="Arial"/>
              </a:rPr>
              <a:t>+</a:t>
            </a:r>
            <a:endParaRPr/>
          </a:p>
        </p:txBody>
      </p:sp>
      <p:sp>
        <p:nvSpPr>
          <p:cNvPr id="56" name="CustomShape 4"/>
          <p:cNvSpPr/>
          <p:nvPr/>
        </p:nvSpPr>
        <p:spPr>
          <a:xfrm>
            <a:off x="4419720" y="2895480"/>
            <a:ext cx="506880" cy="7642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r>
              <a:rPr lang="ru-RU" sz="4400" b="1">
                <a:latin typeface="Arial"/>
              </a:rPr>
              <a:t>+</a:t>
            </a:r>
            <a:endParaRPr/>
          </a:p>
        </p:txBody>
      </p:sp>
      <p:sp>
        <p:nvSpPr>
          <p:cNvPr id="57" name="CustomShape 5"/>
          <p:cNvSpPr/>
          <p:nvPr/>
        </p:nvSpPr>
        <p:spPr>
          <a:xfrm>
            <a:off x="6477120" y="2895480"/>
            <a:ext cx="506880" cy="7642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r>
              <a:rPr lang="ru-RU" sz="4400" b="1">
                <a:latin typeface="Arial"/>
              </a:rPr>
              <a:t>=</a:t>
            </a:r>
            <a:endParaRPr/>
          </a:p>
        </p:txBody>
      </p:sp>
      <p:pic>
        <p:nvPicPr>
          <p:cNvPr id="58" name="Picture 15" descr="electric-sign-lightning-hi"/>
          <p:cNvPicPr/>
          <p:nvPr/>
        </p:nvPicPr>
        <p:blipFill>
          <a:blip r:embed="rId6"/>
          <a:stretch>
            <a:fillRect/>
          </a:stretch>
        </p:blipFill>
        <p:spPr>
          <a:xfrm>
            <a:off x="7467480" y="2133720"/>
            <a:ext cx="852480" cy="2057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" descr="8704114-planet-earth-on-white-background--america-view"/>
          <p:cNvPicPr/>
          <p:nvPr/>
        </p:nvPicPr>
        <p:blipFill>
          <a:blip r:embed="rId2"/>
          <a:stretch>
            <a:fillRect/>
          </a:stretch>
        </p:blipFill>
        <p:spPr>
          <a:xfrm>
            <a:off x="2438280" y="1066680"/>
            <a:ext cx="4800600" cy="5334120"/>
          </a:xfrm>
          <a:prstGeom prst="rect">
            <a:avLst/>
          </a:prstGeom>
          <a:ln>
            <a:noFill/>
          </a:ln>
        </p:spPr>
      </p:pic>
      <p:pic>
        <p:nvPicPr>
          <p:cNvPr id="60" name="Picture 6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4343400" y="15228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1" name="Picture 7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5867280" y="114300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2" name="Picture 8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2971800" y="152388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3" name="Picture 9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6172200" y="281952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4" name="Picture 10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2743200" y="342900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5" name="Picture 11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236232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6" name="Picture 12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3962520" y="4800600"/>
            <a:ext cx="957240" cy="1371600"/>
          </a:xfrm>
          <a:prstGeom prst="rect">
            <a:avLst/>
          </a:prstGeom>
          <a:ln>
            <a:noFill/>
          </a:ln>
        </p:spPr>
      </p:pic>
      <p:pic>
        <p:nvPicPr>
          <p:cNvPr id="67" name="Picture 13" descr="1549415-82561396cfb61b77"/>
          <p:cNvPicPr/>
          <p:nvPr/>
        </p:nvPicPr>
        <p:blipFill>
          <a:blip r:embed="rId3"/>
          <a:stretch>
            <a:fillRect/>
          </a:stretch>
        </p:blipFill>
        <p:spPr>
          <a:xfrm>
            <a:off x="5638680" y="4419720"/>
            <a:ext cx="957240" cy="1371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4" descr="8704114-planet-earth-on-white-background--america-view"/>
          <p:cNvPicPr/>
          <p:nvPr/>
        </p:nvPicPr>
        <p:blipFill>
          <a:blip r:embed="rId2"/>
          <a:stretch>
            <a:fillRect/>
          </a:stretch>
        </p:blipFill>
        <p:spPr>
          <a:xfrm>
            <a:off x="2438280" y="1066680"/>
            <a:ext cx="4800600" cy="5334120"/>
          </a:xfrm>
          <a:prstGeom prst="rect">
            <a:avLst/>
          </a:prstGeom>
          <a:ln>
            <a:noFill/>
          </a:ln>
        </p:spPr>
      </p:pic>
      <p:pic>
        <p:nvPicPr>
          <p:cNvPr id="69" name="Picture 5" descr="2654354351_b"/>
          <p:cNvPicPr/>
          <p:nvPr/>
        </p:nvPicPr>
        <p:blipFill>
          <a:blip r:embed="rId3"/>
          <a:stretch>
            <a:fillRect/>
          </a:stretch>
        </p:blipFill>
        <p:spPr>
          <a:xfrm>
            <a:off x="2590920" y="1219320"/>
            <a:ext cx="593640" cy="990360"/>
          </a:xfrm>
          <a:prstGeom prst="rect">
            <a:avLst/>
          </a:prstGeom>
          <a:ln>
            <a:noFill/>
          </a:ln>
        </p:spPr>
      </p:pic>
      <p:pic>
        <p:nvPicPr>
          <p:cNvPr id="70" name="Picture 6" descr="2654354351_b"/>
          <p:cNvPicPr/>
          <p:nvPr/>
        </p:nvPicPr>
        <p:blipFill>
          <a:blip r:embed="rId3"/>
          <a:stretch>
            <a:fillRect/>
          </a:stretch>
        </p:blipFill>
        <p:spPr>
          <a:xfrm>
            <a:off x="5410080" y="380880"/>
            <a:ext cx="594000" cy="990720"/>
          </a:xfrm>
          <a:prstGeom prst="rect">
            <a:avLst/>
          </a:prstGeom>
          <a:ln>
            <a:noFill/>
          </a:ln>
        </p:spPr>
      </p:pic>
      <p:pic>
        <p:nvPicPr>
          <p:cNvPr id="71" name="Picture 7" descr="2654354351_b"/>
          <p:cNvPicPr/>
          <p:nvPr/>
        </p:nvPicPr>
        <p:blipFill>
          <a:blip r:embed="rId3"/>
          <a:stretch>
            <a:fillRect/>
          </a:stretch>
        </p:blipFill>
        <p:spPr>
          <a:xfrm>
            <a:off x="6934320" y="1676520"/>
            <a:ext cx="593640" cy="990360"/>
          </a:xfrm>
          <a:prstGeom prst="rect">
            <a:avLst/>
          </a:prstGeom>
          <a:ln>
            <a:noFill/>
          </a:ln>
        </p:spPr>
      </p:pic>
      <p:pic>
        <p:nvPicPr>
          <p:cNvPr id="72" name="Picture 8" descr="2654354351_b"/>
          <p:cNvPicPr/>
          <p:nvPr/>
        </p:nvPicPr>
        <p:blipFill>
          <a:blip r:embed="rId3"/>
          <a:stretch>
            <a:fillRect/>
          </a:stretch>
        </p:blipFill>
        <p:spPr>
          <a:xfrm>
            <a:off x="2209680" y="4267080"/>
            <a:ext cx="594000" cy="990720"/>
          </a:xfrm>
          <a:prstGeom prst="rect">
            <a:avLst/>
          </a:prstGeom>
          <a:ln>
            <a:noFill/>
          </a:ln>
        </p:spPr>
      </p:pic>
      <p:pic>
        <p:nvPicPr>
          <p:cNvPr id="73" name="Picture 9" descr="2654354351_b"/>
          <p:cNvPicPr/>
          <p:nvPr/>
        </p:nvPicPr>
        <p:blipFill>
          <a:blip r:embed="rId3"/>
          <a:stretch>
            <a:fillRect/>
          </a:stretch>
        </p:blipFill>
        <p:spPr>
          <a:xfrm>
            <a:off x="6858000" y="4572000"/>
            <a:ext cx="593640" cy="990720"/>
          </a:xfrm>
          <a:prstGeom prst="rect">
            <a:avLst/>
          </a:prstGeom>
          <a:ln>
            <a:noFill/>
          </a:ln>
        </p:spPr>
      </p:pic>
      <p:pic>
        <p:nvPicPr>
          <p:cNvPr id="74" name="Picture 10" descr="3b53daee28b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52480" y="2895480"/>
            <a:ext cx="627120" cy="838440"/>
          </a:xfrm>
          <a:prstGeom prst="rect">
            <a:avLst/>
          </a:prstGeom>
          <a:ln>
            <a:noFill/>
          </a:ln>
        </p:spPr>
      </p:pic>
      <p:pic>
        <p:nvPicPr>
          <p:cNvPr id="75" name="Picture 11" descr="3b53daee28b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48120" y="5410080"/>
            <a:ext cx="457200" cy="609840"/>
          </a:xfrm>
          <a:prstGeom prst="rect">
            <a:avLst/>
          </a:prstGeom>
          <a:ln>
            <a:noFill/>
          </a:ln>
        </p:spPr>
      </p:pic>
      <p:pic>
        <p:nvPicPr>
          <p:cNvPr id="76" name="Picture 12" descr="3b53daee28b5"/>
          <p:cNvPicPr/>
          <p:nvPr/>
        </p:nvPicPr>
        <p:blipFill>
          <a:blip r:embed="rId6"/>
          <a:stretch>
            <a:fillRect/>
          </a:stretch>
        </p:blipFill>
        <p:spPr>
          <a:xfrm>
            <a:off x="6172200" y="1066680"/>
            <a:ext cx="512640" cy="685800"/>
          </a:xfrm>
          <a:prstGeom prst="rect">
            <a:avLst/>
          </a:prstGeom>
          <a:ln>
            <a:noFill/>
          </a:ln>
        </p:spPr>
      </p:pic>
      <p:pic>
        <p:nvPicPr>
          <p:cNvPr id="77" name="Picture 13" descr="3b53daee28b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86600" y="3276720"/>
            <a:ext cx="627120" cy="838080"/>
          </a:xfrm>
          <a:prstGeom prst="rect">
            <a:avLst/>
          </a:prstGeom>
          <a:ln>
            <a:noFill/>
          </a:ln>
        </p:spPr>
      </p:pic>
      <p:pic>
        <p:nvPicPr>
          <p:cNvPr id="78" name="Picture 14" descr="h_d55181ce6728a4f72a4b3cd8b2286290"/>
          <p:cNvPicPr/>
          <p:nvPr/>
        </p:nvPicPr>
        <p:blipFill>
          <a:blip r:embed="rId7"/>
          <a:stretch>
            <a:fillRect/>
          </a:stretch>
        </p:blipFill>
        <p:spPr>
          <a:xfrm>
            <a:off x="3505320" y="609480"/>
            <a:ext cx="761760" cy="744480"/>
          </a:xfrm>
          <a:prstGeom prst="rect">
            <a:avLst/>
          </a:prstGeom>
          <a:ln>
            <a:noFill/>
          </a:ln>
        </p:spPr>
      </p:pic>
      <p:pic>
        <p:nvPicPr>
          <p:cNvPr id="79" name="Picture 15" descr="h_d55181ce6728a4f72a4b3cd8b2286290"/>
          <p:cNvPicPr/>
          <p:nvPr/>
        </p:nvPicPr>
        <p:blipFill>
          <a:blip r:embed="rId7"/>
          <a:stretch>
            <a:fillRect/>
          </a:stretch>
        </p:blipFill>
        <p:spPr>
          <a:xfrm>
            <a:off x="3962520" y="5715000"/>
            <a:ext cx="761760" cy="744480"/>
          </a:xfrm>
          <a:prstGeom prst="rect">
            <a:avLst/>
          </a:prstGeom>
          <a:ln>
            <a:noFill/>
          </a:ln>
        </p:spPr>
      </p:pic>
      <p:pic>
        <p:nvPicPr>
          <p:cNvPr id="80" name="Picture 16" descr="h_d55181ce6728a4f72a4b3cd8b2286290"/>
          <p:cNvPicPr/>
          <p:nvPr/>
        </p:nvPicPr>
        <p:blipFill>
          <a:blip r:embed="rId7"/>
          <a:stretch>
            <a:fillRect/>
          </a:stretch>
        </p:blipFill>
        <p:spPr>
          <a:xfrm>
            <a:off x="6095880" y="5486400"/>
            <a:ext cx="762120" cy="744480"/>
          </a:xfrm>
          <a:prstGeom prst="rect">
            <a:avLst/>
          </a:prstGeom>
          <a:ln>
            <a:noFill/>
          </a:ln>
        </p:spPr>
      </p:pic>
      <p:pic>
        <p:nvPicPr>
          <p:cNvPr id="81" name="Picture 17" descr="post-7-1256704430"/>
          <p:cNvPicPr/>
          <p:nvPr/>
        </p:nvPicPr>
        <p:blipFill>
          <a:blip r:embed="rId8"/>
          <a:stretch>
            <a:fillRect/>
          </a:stretch>
        </p:blipFill>
        <p:spPr>
          <a:xfrm>
            <a:off x="838080" y="1676520"/>
            <a:ext cx="1676520" cy="1108080"/>
          </a:xfrm>
          <a:prstGeom prst="rect">
            <a:avLst/>
          </a:prstGeom>
          <a:ln>
            <a:noFill/>
          </a:ln>
        </p:spPr>
      </p:pic>
      <p:pic>
        <p:nvPicPr>
          <p:cNvPr id="82" name="Picture 18" descr="post-7-1256704430"/>
          <p:cNvPicPr/>
          <p:nvPr/>
        </p:nvPicPr>
        <p:blipFill>
          <a:blip r:embed="rId8"/>
          <a:stretch>
            <a:fillRect/>
          </a:stretch>
        </p:blipFill>
        <p:spPr>
          <a:xfrm>
            <a:off x="609480" y="4876920"/>
            <a:ext cx="1676520" cy="1108080"/>
          </a:xfrm>
          <a:prstGeom prst="rect">
            <a:avLst/>
          </a:prstGeom>
          <a:ln>
            <a:noFill/>
          </a:ln>
        </p:spPr>
      </p:pic>
      <p:pic>
        <p:nvPicPr>
          <p:cNvPr id="83" name="Picture 19" descr="post-7-1256704430"/>
          <p:cNvPicPr/>
          <p:nvPr/>
        </p:nvPicPr>
        <p:blipFill>
          <a:blip r:embed="rId8"/>
          <a:stretch>
            <a:fillRect/>
          </a:stretch>
        </p:blipFill>
        <p:spPr>
          <a:xfrm>
            <a:off x="6858000" y="304920"/>
            <a:ext cx="1676520" cy="1108080"/>
          </a:xfrm>
          <a:prstGeom prst="rect">
            <a:avLst/>
          </a:prstGeom>
          <a:ln>
            <a:noFill/>
          </a:ln>
        </p:spPr>
      </p:pic>
      <p:pic>
        <p:nvPicPr>
          <p:cNvPr id="84" name="Picture 20" descr="post-7-1256704430"/>
          <p:cNvPicPr/>
          <p:nvPr/>
        </p:nvPicPr>
        <p:blipFill>
          <a:blip r:embed="rId8"/>
          <a:stretch>
            <a:fillRect/>
          </a:stretch>
        </p:blipFill>
        <p:spPr>
          <a:xfrm>
            <a:off x="7238880" y="5486400"/>
            <a:ext cx="1676520" cy="11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Arial"/>
              </a:rPr>
              <a:t>Энергию нужно беречь.</a:t>
            </a:r>
            <a:endParaRPr/>
          </a:p>
        </p:txBody>
      </p:sp>
      <p:pic>
        <p:nvPicPr>
          <p:cNvPr id="115" name="Picture 6" descr="4881_hands"/>
          <p:cNvPicPr/>
          <p:nvPr/>
        </p:nvPicPr>
        <p:blipFill>
          <a:blip r:embed="rId2"/>
          <a:stretch>
            <a:fillRect/>
          </a:stretch>
        </p:blipFill>
        <p:spPr>
          <a:xfrm>
            <a:off x="2514600" y="1752480"/>
            <a:ext cx="4191120" cy="3989520"/>
          </a:xfrm>
          <a:prstGeom prst="rect">
            <a:avLst/>
          </a:prstGeom>
          <a:ln>
            <a:noFill/>
          </a:ln>
        </p:spPr>
      </p:pic>
      <p:pic>
        <p:nvPicPr>
          <p:cNvPr id="116" name="Picture 7" descr="electric-sign-lightning-hi"/>
          <p:cNvPicPr/>
          <p:nvPr/>
        </p:nvPicPr>
        <p:blipFill>
          <a:blip r:embed="rId3"/>
          <a:stretch>
            <a:fillRect/>
          </a:stretch>
        </p:blipFill>
        <p:spPr>
          <a:xfrm>
            <a:off x="3962520" y="1905120"/>
            <a:ext cx="1293840" cy="312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533520" y="152280"/>
            <a:ext cx="8381880" cy="5715000"/>
          </a:xfrm>
          <a:prstGeom prst="wedgeEllipseCallout">
            <a:avLst>
              <a:gd name="adj1" fmla="val 4083"/>
              <a:gd name="adj2" fmla="val 21204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txBody>
          <a:bodyPr lIns="90000" tIns="46800" rIns="90000" bIns="46800"/>
          <a:lstStyle/>
          <a:p>
            <a:pPr algn="ctr"/>
            <a:r>
              <a:rPr lang="ru-RU" sz="2400" b="1">
                <a:latin typeface="Arial"/>
              </a:rPr>
              <a:t>Бабушка Арина</a:t>
            </a:r>
            <a:endParaRPr/>
          </a:p>
          <a:p>
            <a:pPr algn="ctr"/>
            <a:r>
              <a:rPr lang="ru-RU" sz="2400" b="1">
                <a:latin typeface="Arial"/>
              </a:rPr>
              <a:t>Правила не знает –</a:t>
            </a:r>
            <a:endParaRPr/>
          </a:p>
          <a:p>
            <a:pPr algn="ctr"/>
            <a:r>
              <a:rPr lang="ru-RU" sz="2400" b="1">
                <a:latin typeface="Arial"/>
              </a:rPr>
              <a:t>Газовой плитою</a:t>
            </a:r>
            <a:endParaRPr/>
          </a:p>
          <a:p>
            <a:pPr algn="ctr"/>
            <a:r>
              <a:rPr lang="ru-RU" sz="2400" b="1">
                <a:latin typeface="Arial"/>
              </a:rPr>
              <a:t>Дом обогревает.</a:t>
            </a:r>
            <a:endParaRPr/>
          </a:p>
        </p:txBody>
      </p:sp>
      <p:pic>
        <p:nvPicPr>
          <p:cNvPr id="118" name="Picture 6" descr="ANd9GcRrhRxV-vsns6mWRES8WVrER-1PdYfdgT3R9mEuiNG8olQzp5gdFA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029200"/>
            <a:ext cx="1590840" cy="1590840"/>
          </a:xfrm>
          <a:prstGeom prst="rect">
            <a:avLst/>
          </a:prstGeom>
          <a:ln>
            <a:noFill/>
          </a:ln>
        </p:spPr>
      </p:pic>
      <p:pic>
        <p:nvPicPr>
          <p:cNvPr id="119" name="Picture 8" descr="0_caca7_a630dc87_L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2286000"/>
            <a:ext cx="2627280" cy="2828880"/>
          </a:xfrm>
          <a:prstGeom prst="rect">
            <a:avLst/>
          </a:prstGeom>
          <a:ln>
            <a:noFill/>
          </a:ln>
        </p:spPr>
      </p:pic>
      <p:pic>
        <p:nvPicPr>
          <p:cNvPr id="120" name="Picture 10" descr="w128h12813483244372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520" y="2895480"/>
            <a:ext cx="2971800" cy="2971800"/>
          </a:xfrm>
          <a:prstGeom prst="rect">
            <a:avLst/>
          </a:prstGeom>
          <a:ln>
            <a:noFill/>
          </a:ln>
        </p:spPr>
      </p:pic>
      <p:pic>
        <p:nvPicPr>
          <p:cNvPr id="121" name="Picture 12" descr="ogon_05"/>
          <p:cNvPicPr/>
          <p:nvPr/>
        </p:nvPicPr>
        <p:blipFill>
          <a:blip r:embed="rId5"/>
          <a:stretch>
            <a:fillRect/>
          </a:stretch>
        </p:blipFill>
        <p:spPr>
          <a:xfrm>
            <a:off x="1981080" y="2666880"/>
            <a:ext cx="957240" cy="1657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533520" y="152280"/>
            <a:ext cx="8381880" cy="5715000"/>
          </a:xfrm>
          <a:prstGeom prst="wedgeEllipseCallout">
            <a:avLst>
              <a:gd name="adj1" fmla="val 4083"/>
              <a:gd name="adj2" fmla="val 21204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txBody>
          <a:bodyPr lIns="90000" tIns="46800" rIns="90000" bIns="46800"/>
          <a:lstStyle/>
          <a:p>
            <a:pPr algn="ctr"/>
            <a:r>
              <a:rPr lang="ru-RU" sz="2400" b="1">
                <a:latin typeface="Arial"/>
              </a:rPr>
              <a:t>Ясь в своей квартире</a:t>
            </a:r>
            <a:endParaRPr/>
          </a:p>
          <a:p>
            <a:pPr algn="ctr"/>
            <a:r>
              <a:rPr lang="ru-RU" sz="2400" b="1">
                <a:latin typeface="Arial"/>
              </a:rPr>
              <a:t>Свет везде включает,</a:t>
            </a:r>
            <a:endParaRPr/>
          </a:p>
          <a:p>
            <a:pPr algn="ctr"/>
            <a:r>
              <a:rPr lang="ru-RU" sz="2400" b="1">
                <a:latin typeface="Arial"/>
              </a:rPr>
              <a:t>А что светит солнце,</a:t>
            </a:r>
            <a:endParaRPr/>
          </a:p>
          <a:p>
            <a:pPr algn="ctr"/>
            <a:r>
              <a:rPr lang="ru-RU" sz="2400" b="1">
                <a:latin typeface="Arial"/>
              </a:rPr>
              <a:t>Он не замечает.</a:t>
            </a:r>
            <a:endParaRPr/>
          </a:p>
        </p:txBody>
      </p:sp>
      <p:pic>
        <p:nvPicPr>
          <p:cNvPr id="123" name="Picture 6" descr="ANd9GcRrhRxV-vsns6mWRES8WVrER-1PdYfdgT3R9mEuiNG8olQzp5gdFA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105520"/>
            <a:ext cx="1600200" cy="1600200"/>
          </a:xfrm>
          <a:prstGeom prst="rect">
            <a:avLst/>
          </a:prstGeom>
          <a:ln>
            <a:noFill/>
          </a:ln>
        </p:spPr>
      </p:pic>
      <p:pic>
        <p:nvPicPr>
          <p:cNvPr id="124" name="Picture 8" descr="johnny_automatic_winking_boy"/>
          <p:cNvPicPr/>
          <p:nvPr/>
        </p:nvPicPr>
        <p:blipFill>
          <a:blip r:embed="rId3"/>
          <a:stretch>
            <a:fillRect/>
          </a:stretch>
        </p:blipFill>
        <p:spPr>
          <a:xfrm>
            <a:off x="5486400" y="2438280"/>
            <a:ext cx="1316160" cy="2905200"/>
          </a:xfrm>
          <a:prstGeom prst="rect">
            <a:avLst/>
          </a:prstGeom>
          <a:ln>
            <a:noFill/>
          </a:ln>
        </p:spPr>
      </p:pic>
      <p:pic>
        <p:nvPicPr>
          <p:cNvPr id="125" name="Picture 10" descr="children0030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6520" y="1523880"/>
            <a:ext cx="1371600" cy="1371600"/>
          </a:xfrm>
          <a:prstGeom prst="rect">
            <a:avLst/>
          </a:prstGeom>
          <a:ln>
            <a:noFill/>
          </a:ln>
        </p:spPr>
      </p:pic>
      <p:pic>
        <p:nvPicPr>
          <p:cNvPr id="126" name="Picture 12" descr="animaciya26"/>
          <p:cNvPicPr/>
          <p:nvPr/>
        </p:nvPicPr>
        <p:blipFill>
          <a:blip r:embed="rId5"/>
          <a:stretch>
            <a:fillRect/>
          </a:stretch>
        </p:blipFill>
        <p:spPr>
          <a:xfrm>
            <a:off x="3657600" y="3581280"/>
            <a:ext cx="1220760" cy="2133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533520" y="152280"/>
            <a:ext cx="8381880" cy="5715000"/>
          </a:xfrm>
          <a:prstGeom prst="wedgeEllipseCallout">
            <a:avLst>
              <a:gd name="adj1" fmla="val 4083"/>
              <a:gd name="adj2" fmla="val 21204"/>
            </a:avLst>
          </a:prstGeom>
          <a:solidFill>
            <a:srgbClr val="BBE0E3"/>
          </a:solidFill>
          <a:ln w="9360">
            <a:solidFill>
              <a:srgbClr val="000000"/>
            </a:solidFill>
            <a:miter/>
          </a:ln>
        </p:spPr>
        <p:txBody>
          <a:bodyPr lIns="90000" tIns="46800" rIns="90000" bIns="46800"/>
          <a:lstStyle/>
          <a:p>
            <a:pPr algn="ctr"/>
            <a:r>
              <a:rPr lang="ru-RU" sz="2400" b="1">
                <a:latin typeface="Arial"/>
              </a:rPr>
              <a:t>Папа на диване</a:t>
            </a:r>
            <a:endParaRPr/>
          </a:p>
          <a:p>
            <a:pPr algn="ctr"/>
            <a:r>
              <a:rPr lang="ru-RU" sz="2400" b="1">
                <a:latin typeface="Arial"/>
              </a:rPr>
              <a:t>Задремал немножко,</a:t>
            </a:r>
            <a:endParaRPr/>
          </a:p>
          <a:p>
            <a:pPr algn="ctr"/>
            <a:r>
              <a:rPr lang="ru-RU" sz="2400" b="1">
                <a:latin typeface="Arial"/>
              </a:rPr>
              <a:t>Телевизор вместо папы</a:t>
            </a:r>
            <a:endParaRPr/>
          </a:p>
          <a:p>
            <a:pPr algn="ctr"/>
            <a:r>
              <a:rPr lang="ru-RU" sz="2400" b="1">
                <a:latin typeface="Arial"/>
              </a:rPr>
              <a:t>Смотрит наша кошка.</a:t>
            </a:r>
            <a:endParaRPr/>
          </a:p>
        </p:txBody>
      </p:sp>
      <p:pic>
        <p:nvPicPr>
          <p:cNvPr id="128" name="Picture 4" descr="ANd9GcRrhRxV-vsns6mWRES8WVrER-1PdYfdgT3R9mEuiNG8olQzp5gdFA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267160"/>
            <a:ext cx="1590840" cy="1590840"/>
          </a:xfrm>
          <a:prstGeom prst="rect">
            <a:avLst/>
          </a:prstGeom>
          <a:ln>
            <a:noFill/>
          </a:ln>
        </p:spPr>
      </p:pic>
      <p:pic>
        <p:nvPicPr>
          <p:cNvPr id="129" name="Picture 6" descr="0_76b2b_f11ec11a_L"/>
          <p:cNvPicPr/>
          <p:nvPr/>
        </p:nvPicPr>
        <p:blipFill>
          <a:blip r:embed="rId3"/>
          <a:stretch>
            <a:fillRect/>
          </a:stretch>
        </p:blipFill>
        <p:spPr>
          <a:xfrm>
            <a:off x="1981080" y="2666880"/>
            <a:ext cx="2506680" cy="2905200"/>
          </a:xfrm>
          <a:prstGeom prst="rect">
            <a:avLst/>
          </a:prstGeom>
          <a:ln>
            <a:noFill/>
          </a:ln>
        </p:spPr>
      </p:pic>
      <p:pic>
        <p:nvPicPr>
          <p:cNvPr id="130" name="Picture 8" descr="internet-televizor"/>
          <p:cNvPicPr/>
          <p:nvPr/>
        </p:nvPicPr>
        <p:blipFill>
          <a:blip r:embed="rId4"/>
          <a:stretch>
            <a:fillRect/>
          </a:stretch>
        </p:blipFill>
        <p:spPr>
          <a:xfrm>
            <a:off x="5181480" y="3048120"/>
            <a:ext cx="2086200" cy="2295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184</Words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Игра « Что для чего»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2</cp:revision>
  <dcterms:modified xsi:type="dcterms:W3CDTF">2017-09-20T07:47:50Z</dcterms:modified>
</cp:coreProperties>
</file>