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ПРЕЗЕНТАЦИЯ ДЛЯ РОДИТЕЛЕЙ</a:t>
            </a:r>
          </a:p>
          <a:p>
            <a:pPr algn="ctr">
              <a:buNone/>
            </a:pPr>
            <a:endParaRPr lang="ru-RU" sz="4000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4800" b="1" dirty="0" smtClean="0">
                <a:solidFill>
                  <a:srgbClr val="002060"/>
                </a:solidFill>
              </a:rPr>
              <a:t>«Что такое ФГОС ДО?»</a:t>
            </a:r>
          </a:p>
          <a:p>
            <a:pPr algn="ctr">
              <a:buNone/>
            </a:pPr>
            <a:endParaRPr lang="ru-RU" sz="4800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endParaRPr lang="ru-RU" sz="4800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sz="1800" b="1" dirty="0" smtClean="0">
                <a:solidFill>
                  <a:srgbClr val="FFC000"/>
                </a:solidFill>
              </a:rPr>
              <a:t>Медведева К.М.</a:t>
            </a:r>
          </a:p>
          <a:p>
            <a:pPr algn="ctr">
              <a:buNone/>
            </a:pPr>
            <a:r>
              <a:rPr lang="ru-RU" sz="1800" b="1" dirty="0" smtClean="0">
                <a:solidFill>
                  <a:srgbClr val="FFC000"/>
                </a:solidFill>
              </a:rPr>
              <a:t>2017 г.</a:t>
            </a:r>
            <a:endParaRPr lang="ru-RU" sz="18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1" y="214290"/>
            <a:ext cx="7858180" cy="62865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571480"/>
            <a:ext cx="8072495" cy="60007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9" y="642918"/>
            <a:ext cx="7643866" cy="57150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9" y="571480"/>
            <a:ext cx="7786742" cy="58579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9" y="500042"/>
            <a:ext cx="7858180" cy="59293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1" y="642918"/>
            <a:ext cx="7786742" cy="58579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1" y="714356"/>
            <a:ext cx="7929618" cy="57150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5" y="642918"/>
            <a:ext cx="7929618" cy="58579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15</Words>
  <PresentationFormat>Экран (4:3)</PresentationFormat>
  <Paragraphs>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viniplushik</dc:creator>
  <cp:lastModifiedBy>viniplushik</cp:lastModifiedBy>
  <cp:revision>1</cp:revision>
  <dcterms:created xsi:type="dcterms:W3CDTF">2017-09-20T19:17:49Z</dcterms:created>
  <dcterms:modified xsi:type="dcterms:W3CDTF">2017-09-20T19:32:08Z</dcterms:modified>
</cp:coreProperties>
</file>