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5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Физиология питания</a:t>
            </a:r>
            <a:endParaRPr lang="ru-RU" sz="4800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9819" y="1071546"/>
            <a:ext cx="7436957" cy="55777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00042"/>
            <a:ext cx="8096274" cy="6072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искать минеральные вещества</a:t>
            </a:r>
            <a:endParaRPr lang="ru-RU" dirty="0"/>
          </a:p>
        </p:txBody>
      </p:sp>
      <p:pic>
        <p:nvPicPr>
          <p:cNvPr id="4" name="Содержимое 3" descr="1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285860"/>
            <a:ext cx="7158650" cy="5286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Суточная норма потребления калорий</a:t>
            </a:r>
            <a:endParaRPr lang="ru-RU" dirty="0"/>
          </a:p>
        </p:txBody>
      </p:sp>
      <p:pic>
        <p:nvPicPr>
          <p:cNvPr id="4" name="Содержимое 3" descr="потребность в калория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413274"/>
            <a:ext cx="8545663" cy="54447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дминистратор\Мои документы\Презентации по технологии\правильное питание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21140" cy="6442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38" y="428604"/>
            <a:ext cx="8981306" cy="6143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Белки животного происхождения</a:t>
            </a: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357298"/>
            <a:ext cx="8358246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Белки растительного происхождения</a:t>
            </a:r>
            <a:endParaRPr lang="ru-RU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3" y="1622248"/>
            <a:ext cx="7731927" cy="4664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Жиры</a:t>
            </a:r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841" y="1142984"/>
            <a:ext cx="8726439" cy="54889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Углеводы</a:t>
            </a:r>
            <a:endParaRPr lang="ru-RU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14422"/>
            <a:ext cx="7786742" cy="53292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Витамины</a:t>
            </a:r>
            <a:endParaRPr lang="ru-RU" dirty="0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8992276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8102"/>
            <a:ext cx="9164344" cy="68761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19</Words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Физиология питания</vt:lpstr>
      <vt:lpstr>Слайд 2</vt:lpstr>
      <vt:lpstr>Белки животного происхождения</vt:lpstr>
      <vt:lpstr>Белки растительного происхождения</vt:lpstr>
      <vt:lpstr>Жиры</vt:lpstr>
      <vt:lpstr>Углеводы</vt:lpstr>
      <vt:lpstr>Слайд 7</vt:lpstr>
      <vt:lpstr>Витамины</vt:lpstr>
      <vt:lpstr>Слайд 9</vt:lpstr>
      <vt:lpstr>Слайд 10</vt:lpstr>
      <vt:lpstr>Где искать минеральные вещества</vt:lpstr>
      <vt:lpstr>Суточная норма потребления калорий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Мельникова</cp:lastModifiedBy>
  <cp:revision>29</cp:revision>
  <dcterms:modified xsi:type="dcterms:W3CDTF">2017-09-12T05:26:26Z</dcterms:modified>
</cp:coreProperties>
</file>