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48" r:id="rId1"/>
  </p:sldMasterIdLst>
  <p:sldIdLst>
    <p:sldId id="256" r:id="rId2"/>
    <p:sldId id="257" r:id="rId3"/>
    <p:sldId id="258" r:id="rId4"/>
    <p:sldId id="260" r:id="rId5"/>
    <p:sldId id="261" r:id="rId6"/>
    <p:sldId id="262" r:id="rId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93A0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108" y="3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Brickwork-HD-R1a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 useBgFill="1">
        <p:nvSpPr>
          <p:cNvPr id="12" name="Freeform 11"/>
          <p:cNvSpPr/>
          <p:nvPr/>
        </p:nvSpPr>
        <p:spPr>
          <a:xfrm>
            <a:off x="-15875" y="0"/>
            <a:ext cx="11683810" cy="6588125"/>
          </a:xfrm>
          <a:custGeom>
            <a:avLst/>
            <a:gdLst/>
            <a:ahLst/>
            <a:cxnLst/>
            <a:rect l="l" t="t" r="r" b="b"/>
            <a:pathLst>
              <a:path w="11683810" h="6588125">
                <a:moveTo>
                  <a:pt x="0" y="0"/>
                </a:moveTo>
                <a:lnTo>
                  <a:pt x="11318691" y="0"/>
                </a:lnTo>
                <a:lnTo>
                  <a:pt x="11683810" y="5976938"/>
                </a:lnTo>
                <a:lnTo>
                  <a:pt x="15875" y="6588125"/>
                </a:lnTo>
                <a:cubicBezTo>
                  <a:pt x="10583" y="4386792"/>
                  <a:pt x="5292" y="2185458"/>
                  <a:pt x="0" y="0"/>
                </a:cubicBezTo>
                <a:close/>
              </a:path>
            </a:pathLst>
          </a:custGeom>
          <a:ln>
            <a:noFill/>
          </a:ln>
          <a:effectLst>
            <a:outerShdw blurRad="101600" dist="152400" dir="4380000" algn="tl" rotWithShape="0">
              <a:srgbClr val="000000">
                <a:alpha val="43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4" name="Freeform 13"/>
          <p:cNvSpPr/>
          <p:nvPr/>
        </p:nvSpPr>
        <p:spPr>
          <a:xfrm>
            <a:off x="0" y="4282257"/>
            <a:ext cx="11329257" cy="2028845"/>
          </a:xfrm>
          <a:custGeom>
            <a:avLst/>
            <a:gdLst/>
            <a:ahLst/>
            <a:cxnLst/>
            <a:rect l="l" t="t" r="r" b="b"/>
            <a:pathLst>
              <a:path w="11329257" h="2028845">
                <a:moveTo>
                  <a:pt x="0" y="588520"/>
                </a:moveTo>
                <a:lnTo>
                  <a:pt x="11244075" y="0"/>
                </a:lnTo>
                <a:lnTo>
                  <a:pt x="11329257" y="1424838"/>
                </a:lnTo>
                <a:lnTo>
                  <a:pt x="0" y="2028845"/>
                </a:lnTo>
                <a:lnTo>
                  <a:pt x="0" y="588520"/>
                </a:lnTo>
                <a:close/>
              </a:path>
            </a:pathLst>
          </a:custGeom>
          <a:gradFill flip="none" rotWithShape="1">
            <a:gsLst>
              <a:gs pos="34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6" name="Freeform 25"/>
          <p:cNvSpPr/>
          <p:nvPr/>
        </p:nvSpPr>
        <p:spPr>
          <a:xfrm>
            <a:off x="0" y="0"/>
            <a:ext cx="8719579" cy="456877"/>
          </a:xfrm>
          <a:custGeom>
            <a:avLst/>
            <a:gdLst/>
            <a:ahLst/>
            <a:cxnLst/>
            <a:rect l="l" t="t" r="r" b="b"/>
            <a:pathLst>
              <a:path w="8719579" h="456877">
                <a:moveTo>
                  <a:pt x="0" y="0"/>
                </a:moveTo>
                <a:lnTo>
                  <a:pt x="8719579" y="0"/>
                </a:lnTo>
                <a:lnTo>
                  <a:pt x="0" y="456877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34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5" name="Freeform 14"/>
          <p:cNvSpPr/>
          <p:nvPr/>
        </p:nvSpPr>
        <p:spPr>
          <a:xfrm rot="21420000">
            <a:off x="-161800" y="293317"/>
            <a:ext cx="11367116" cy="5751804"/>
          </a:xfrm>
          <a:custGeom>
            <a:avLst/>
            <a:gdLst/>
            <a:ahLst/>
            <a:cxnLst/>
            <a:rect l="l" t="t" r="r" b="b"/>
            <a:pathLst>
              <a:path w="11367116" h="5751804">
                <a:moveTo>
                  <a:pt x="11346705" y="0"/>
                </a:moveTo>
                <a:cubicBezTo>
                  <a:pt x="11353509" y="1915114"/>
                  <a:pt x="11360312" y="3830229"/>
                  <a:pt x="11367116" y="5745343"/>
                </a:cubicBezTo>
                <a:lnTo>
                  <a:pt x="0" y="5751804"/>
                </a:lnTo>
              </a:path>
            </a:pathLst>
          </a:custGeom>
          <a:ln w="82550">
            <a:solidFill>
              <a:schemeClr val="tx1">
                <a:lumMod val="50000"/>
                <a:lumOff val="50000"/>
              </a:schemeClr>
            </a:solidFill>
            <a:miter lim="800000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21420000">
            <a:off x="891201" y="662656"/>
            <a:ext cx="9755187" cy="2766528"/>
          </a:xfrm>
        </p:spPr>
        <p:txBody>
          <a:bodyPr anchor="b">
            <a:normAutofit/>
          </a:bodyPr>
          <a:lstStyle>
            <a:lvl1pPr algn="r"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21420000">
            <a:off x="983062" y="3505209"/>
            <a:ext cx="9755187" cy="550333"/>
          </a:xfrm>
        </p:spPr>
        <p:txBody>
          <a:bodyPr anchor="t">
            <a:noAutofit/>
          </a:bodyPr>
          <a:lstStyle>
            <a:lvl1pPr marL="0" indent="0" algn="r">
              <a:buNone/>
              <a:defRPr sz="28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21420000">
            <a:off x="4948541" y="4578463"/>
            <a:ext cx="6143653" cy="1163112"/>
          </a:xfrm>
        </p:spPr>
        <p:txBody>
          <a:bodyPr/>
          <a:lstStyle>
            <a:lvl1pPr algn="ctr">
              <a:defRPr sz="54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DD74C9F0-7F8C-46F9-B438-6CF4C270E154}" type="datetimeFigureOut">
              <a:rPr lang="ru-RU" smtClean="0"/>
              <a:t>20.09.2017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21420000">
            <a:off x="-5560" y="4883024"/>
            <a:ext cx="4047239" cy="1195538"/>
          </a:xfrm>
        </p:spPr>
        <p:txBody>
          <a:bodyPr vert="horz" lIns="91440" tIns="45720" rIns="91440" bIns="45720" rtlCol="0" anchor="ctr"/>
          <a:lstStyle>
            <a:lvl1pPr algn="r">
              <a:defRPr lang="en-US" sz="5400" dirty="0"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21420000">
            <a:off x="9851758" y="3832648"/>
            <a:ext cx="907186" cy="498470"/>
          </a:xfrm>
        </p:spPr>
        <p:txBody>
          <a:bodyPr/>
          <a:lstStyle>
            <a:lvl1pPr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D9001F77-D545-484F-8297-52CB56EE114F}" type="slidenum">
              <a:rPr lang="ru-RU" smtClean="0"/>
              <a:t>‹#›</a:t>
            </a:fld>
            <a:endParaRPr lang="ru-RU"/>
          </a:p>
        </p:txBody>
      </p:sp>
      <p:sp>
        <p:nvSpPr>
          <p:cNvPr id="25" name="5-Point Star 24"/>
          <p:cNvSpPr/>
          <p:nvPr/>
        </p:nvSpPr>
        <p:spPr>
          <a:xfrm rot="21420000">
            <a:off x="4221385" y="5111356"/>
            <a:ext cx="515386" cy="515386"/>
          </a:xfrm>
          <a:prstGeom prst="star5">
            <a:avLst>
              <a:gd name="adj" fmla="val 26693"/>
              <a:gd name="hf" fmla="val 105146"/>
              <a:gd name="vf" fmla="val 110557"/>
            </a:avLst>
          </a:prstGeom>
          <a:solidFill>
            <a:schemeClr val="tx1">
              <a:alpha val="4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7194760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106333"/>
            <a:ext cx="10394708" cy="58884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5801" y="685799"/>
            <a:ext cx="10392513" cy="3194903"/>
          </a:xfr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780" y="4702923"/>
            <a:ext cx="10394728" cy="682472"/>
          </a:xfrm>
        </p:spPr>
        <p:txBody>
          <a:bodyPr anchor="t"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74C9F0-7F8C-46F9-B438-6CF4C270E154}" type="datetimeFigureOut">
              <a:rPr lang="ru-RU" smtClean="0"/>
              <a:t>20.09.2017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001F77-D545-484F-8297-52CB56EE11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69821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902" cy="3194903"/>
          </a:xfrm>
        </p:spPr>
        <p:txBody>
          <a:bodyPr anchor="ctr">
            <a:normAutofit/>
          </a:bodyPr>
          <a:lstStyle>
            <a:lvl1pPr algn="ctr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779" y="4106333"/>
            <a:ext cx="10394729" cy="1273606"/>
          </a:xfrm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74C9F0-7F8C-46F9-B438-6CF4C270E154}" type="datetimeFigureOut">
              <a:rPr lang="ru-RU" smtClean="0"/>
              <a:t>20.09.2017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001F77-D545-484F-8297-52CB56EE11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661142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1732" y="685800"/>
            <a:ext cx="9525020" cy="2916704"/>
          </a:xfrm>
        </p:spPr>
        <p:txBody>
          <a:bodyPr anchor="ctr">
            <a:normAutofit/>
          </a:bodyPr>
          <a:lstStyle>
            <a:lvl1pPr algn="ctr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550264" y="3610032"/>
            <a:ext cx="8667956" cy="377768"/>
          </a:xfrm>
        </p:spPr>
        <p:txBody>
          <a:bodyPr anchor="t">
            <a:normAutofit/>
          </a:bodyPr>
          <a:lstStyle>
            <a:lvl1pPr marL="0" indent="0" algn="r">
              <a:buNone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1" y="4106334"/>
            <a:ext cx="10396882" cy="1268252"/>
          </a:xfrm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74C9F0-7F8C-46F9-B438-6CF4C270E154}" type="datetimeFigureOut">
              <a:rPr lang="ru-RU" smtClean="0"/>
              <a:t>20.09.2017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001F77-D545-484F-8297-52CB56EE114F}" type="slidenum">
              <a:rPr lang="ru-RU" smtClean="0"/>
              <a:t>‹#›</a:t>
            </a:fld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685801" y="89262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473083" y="292282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10581036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723854"/>
            <a:ext cx="10394707" cy="2511835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4247468"/>
            <a:ext cx="10394707" cy="114064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74C9F0-7F8C-46F9-B438-6CF4C270E154}" type="datetimeFigureOut">
              <a:rPr lang="ru-RU" smtClean="0"/>
              <a:t>20.09.2017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001F77-D545-484F-8297-52CB56EE11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377326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85802" y="685800"/>
            <a:ext cx="10394706" cy="1151965"/>
          </a:xfrm>
        </p:spPr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2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802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34622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234621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770380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770380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74C9F0-7F8C-46F9-B438-6CF4C270E154}" type="datetimeFigureOut">
              <a:rPr lang="ru-RU" smtClean="0"/>
              <a:t>20.09.2017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001F77-D545-484F-8297-52CB56EE11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823910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1965"/>
          </a:xfrm>
        </p:spPr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91840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5780" y="2063395"/>
            <a:ext cx="3310128" cy="1536725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91840" y="4389287"/>
            <a:ext cx="3310128" cy="98529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37410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235999" y="2063395"/>
            <a:ext cx="3310128" cy="1535237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235999" y="4389286"/>
            <a:ext cx="3310128" cy="98530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768944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768819" y="2063394"/>
            <a:ext cx="3310128" cy="1537196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768819" y="4389284"/>
            <a:ext cx="3310128" cy="985302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74C9F0-7F8C-46F9-B438-6CF4C270E154}" type="datetimeFigureOut">
              <a:rPr lang="ru-RU" smtClean="0"/>
              <a:t>20.09.2017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001F77-D545-484F-8297-52CB56EE11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317291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800" y="2063396"/>
            <a:ext cx="10394707" cy="331119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74C9F0-7F8C-46F9-B438-6CF4C270E154}" type="datetimeFigureOut">
              <a:rPr lang="ru-RU" smtClean="0"/>
              <a:t>20.09.2017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001F77-D545-484F-8297-52CB56EE11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113262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15862" y="685800"/>
            <a:ext cx="2264646" cy="4688785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800" y="685800"/>
            <a:ext cx="7904431" cy="4688785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74C9F0-7F8C-46F9-B438-6CF4C270E154}" type="datetimeFigureOut">
              <a:rPr lang="ru-RU" smtClean="0"/>
              <a:t>20.09.2017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001F77-D545-484F-8297-52CB56EE11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2373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800" y="2063396"/>
            <a:ext cx="10394707" cy="331118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74C9F0-7F8C-46F9-B438-6CF4C270E154}" type="datetimeFigureOut">
              <a:rPr lang="ru-RU" smtClean="0"/>
              <a:t>20.09.2017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001F77-D545-484F-8297-52CB56EE11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96005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4707" cy="3193487"/>
          </a:xfrm>
        </p:spPr>
        <p:txBody>
          <a:bodyPr anchor="b">
            <a:normAutofit/>
          </a:bodyPr>
          <a:lstStyle>
            <a:lvl1pPr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3742267"/>
            <a:ext cx="10394707" cy="1639614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74C9F0-7F8C-46F9-B438-6CF4C270E154}" type="datetimeFigureOut">
              <a:rPr lang="ru-RU" smtClean="0"/>
              <a:t>20.09.2017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001F77-D545-484F-8297-52CB56EE11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36185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814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800" y="2063396"/>
            <a:ext cx="5088714" cy="3311189"/>
          </a:xfrm>
        </p:spPr>
        <p:txBody>
          <a:bodyPr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5993971" y="2063396"/>
            <a:ext cx="5086538" cy="3311189"/>
          </a:xfrm>
        </p:spPr>
        <p:txBody>
          <a:bodyPr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74C9F0-7F8C-46F9-B438-6CF4C270E154}" type="datetimeFigureOut">
              <a:rPr lang="ru-RU" smtClean="0"/>
              <a:t>20.09.2017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001F77-D545-484F-8297-52CB56EE11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48990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4707" cy="115814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8356" y="2063396"/>
            <a:ext cx="4856158" cy="679994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6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685802" y="2861733"/>
            <a:ext cx="5088712" cy="2512852"/>
          </a:xfrm>
        </p:spPr>
        <p:txBody>
          <a:bodyPr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8191" y="2063396"/>
            <a:ext cx="4864491" cy="679994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6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5993969" y="2861733"/>
            <a:ext cx="5088713" cy="2512852"/>
          </a:xfrm>
        </p:spPr>
        <p:txBody>
          <a:bodyPr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74C9F0-7F8C-46F9-B438-6CF4C270E154}" type="datetimeFigureOut">
              <a:rPr lang="ru-RU" smtClean="0"/>
              <a:t>20.09.2017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001F77-D545-484F-8297-52CB56EE11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01137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74C9F0-7F8C-46F9-B438-6CF4C270E154}" type="datetimeFigureOut">
              <a:rPr lang="ru-RU" smtClean="0"/>
              <a:t>20.09.2017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001F77-D545-484F-8297-52CB56EE11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19539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74C9F0-7F8C-46F9-B438-6CF4C270E154}" type="datetimeFigureOut">
              <a:rPr lang="ru-RU" smtClean="0"/>
              <a:t>20.09.2017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001F77-D545-484F-8297-52CB56EE11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91971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643" y="685800"/>
            <a:ext cx="4126860" cy="2023252"/>
          </a:xfrm>
        </p:spPr>
        <p:txBody>
          <a:bodyPr anchor="b">
            <a:normAutofit/>
          </a:bodyPr>
          <a:lstStyle>
            <a:lvl1pPr algn="ctr"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46132" y="685800"/>
            <a:ext cx="6034375" cy="468878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642" y="2709052"/>
            <a:ext cx="4126861" cy="2665533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74C9F0-7F8C-46F9-B438-6CF4C270E154}" type="datetimeFigureOut">
              <a:rPr lang="ru-RU" smtClean="0"/>
              <a:t>20.09.2017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001F77-D545-484F-8297-52CB56EE11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72582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85800"/>
            <a:ext cx="6345302" cy="2023252"/>
          </a:xfrm>
        </p:spPr>
        <p:txBody>
          <a:bodyPr anchor="b">
            <a:normAutofit/>
          </a:bodyPr>
          <a:lstStyle>
            <a:lvl1pPr algn="ctr"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82362" y="0"/>
            <a:ext cx="3598146" cy="5071533"/>
          </a:xfr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1" y="2709052"/>
            <a:ext cx="6345301" cy="2362481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74C9F0-7F8C-46F9-B438-6CF4C270E154}" type="datetimeFigureOut">
              <a:rPr lang="ru-RU" smtClean="0"/>
              <a:t>20.09.2017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001F77-D545-484F-8297-52CB56EE11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18639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jp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Brickwork-HD-R1a.jp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10" name="Group 9"/>
          <p:cNvGrpSpPr/>
          <p:nvPr/>
        </p:nvGrpSpPr>
        <p:grpSpPr>
          <a:xfrm>
            <a:off x="-25397" y="0"/>
            <a:ext cx="12005350" cy="6644081"/>
            <a:chOff x="-25397" y="0"/>
            <a:chExt cx="12005350" cy="6644081"/>
          </a:xfrm>
        </p:grpSpPr>
        <p:sp useBgFill="1">
          <p:nvSpPr>
            <p:cNvPr id="11" name="Rectangle 10"/>
            <p:cNvSpPr/>
            <p:nvPr/>
          </p:nvSpPr>
          <p:spPr>
            <a:xfrm>
              <a:off x="1" y="0"/>
              <a:ext cx="11979952" cy="6644081"/>
            </a:xfrm>
            <a:prstGeom prst="rect">
              <a:avLst/>
            </a:prstGeom>
            <a:ln>
              <a:noFill/>
            </a:ln>
            <a:effectLst>
              <a:outerShdw blurRad="98425" dist="76200" dir="4380000" algn="tl" rotWithShape="0">
                <a:srgbClr val="000000">
                  <a:alpha val="68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-25397" y="0"/>
              <a:ext cx="11773291" cy="6419514"/>
            </a:xfrm>
            <a:custGeom>
              <a:avLst/>
              <a:gdLst/>
              <a:ahLst/>
              <a:cxnLst/>
              <a:rect l="l" t="t" r="r" b="b"/>
              <a:pathLst>
                <a:path w="11773291" h="6419514">
                  <a:moveTo>
                    <a:pt x="11750059" y="0"/>
                  </a:moveTo>
                  <a:lnTo>
                    <a:pt x="11773291" y="6419514"/>
                  </a:lnTo>
                  <a:lnTo>
                    <a:pt x="0" y="6411047"/>
                  </a:lnTo>
                </a:path>
              </a:pathLst>
            </a:custGeom>
            <a:ln w="82550">
              <a:solidFill>
                <a:schemeClr val="tx1">
                  <a:lumMod val="50000"/>
                  <a:lumOff val="50000"/>
                </a:schemeClr>
              </a:solidFill>
              <a:miter lim="800000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sp>
        <p:sp>
          <p:nvSpPr>
            <p:cNvPr id="13" name="Rectangle 12"/>
            <p:cNvSpPr/>
            <p:nvPr/>
          </p:nvSpPr>
          <p:spPr>
            <a:xfrm>
              <a:off x="1" y="5600215"/>
              <a:ext cx="11706512" cy="780581"/>
            </a:xfrm>
            <a:prstGeom prst="rect">
              <a:avLst/>
            </a:prstGeom>
            <a:gradFill flip="none" rotWithShape="1">
              <a:gsLst>
                <a:gs pos="34000">
                  <a:schemeClr val="accent1"/>
                </a:gs>
                <a:gs pos="100000">
                  <a:schemeClr val="accent1">
                    <a:lumMod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19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063396"/>
            <a:ext cx="10396883" cy="331118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98083" y="5757334"/>
            <a:ext cx="3784600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200" cap="all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DD74C9F0-7F8C-46F9-B438-6CF4C270E154}" type="datetimeFigureOut">
              <a:rPr lang="ru-RU" smtClean="0"/>
              <a:t>20.09.2017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1" y="5757334"/>
            <a:ext cx="5499719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200" cap="all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287121" y="5757334"/>
            <a:ext cx="907186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200" cap="all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D9001F77-D545-484F-8297-52CB56EE11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51454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49" r:id="rId1"/>
    <p:sldLayoutId id="2147483950" r:id="rId2"/>
    <p:sldLayoutId id="2147483951" r:id="rId3"/>
    <p:sldLayoutId id="2147483952" r:id="rId4"/>
    <p:sldLayoutId id="2147483953" r:id="rId5"/>
    <p:sldLayoutId id="2147483954" r:id="rId6"/>
    <p:sldLayoutId id="2147483955" r:id="rId7"/>
    <p:sldLayoutId id="2147483956" r:id="rId8"/>
    <p:sldLayoutId id="2147483957" r:id="rId9"/>
    <p:sldLayoutId id="2147483958" r:id="rId10"/>
    <p:sldLayoutId id="2147483959" r:id="rId11"/>
    <p:sldLayoutId id="2147483960" r:id="rId12"/>
    <p:sldLayoutId id="2147483961" r:id="rId13"/>
    <p:sldLayoutId id="2147483962" r:id="rId14"/>
    <p:sldLayoutId id="2147483963" r:id="rId15"/>
    <p:sldLayoutId id="2147483964" r:id="rId16"/>
    <p:sldLayoutId id="2147483965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kern="1200" cap="all" baseline="0">
          <a:solidFill>
            <a:schemeClr val="accent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 rot="21420000">
            <a:off x="434001" y="457704"/>
            <a:ext cx="9755187" cy="2766528"/>
          </a:xfrm>
        </p:spPr>
        <p:txBody>
          <a:bodyPr/>
          <a:lstStyle/>
          <a:p>
            <a:pPr algn="ctr"/>
            <a:r>
              <a:rPr lang="en-US" dirty="0" smtClean="0">
                <a:solidFill>
                  <a:srgbClr val="C93A0D"/>
                </a:solidFill>
                <a:latin typeface="20th Century Font" panose="00000400000000000000" pitchFamily="2" charset="0"/>
              </a:rPr>
              <a:t>FUTURE SIMPLE TENSE</a:t>
            </a:r>
            <a:endParaRPr lang="ru-RU" dirty="0">
              <a:solidFill>
                <a:srgbClr val="C93A0D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7727106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FF0000"/>
                </a:solidFill>
                <a:latin typeface="20th Century Font" panose="00000400000000000000" pitchFamily="2" charset="0"/>
              </a:rPr>
              <a:t>Future Simple is used to show actions in future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3">
                    <a:lumMod val="75000"/>
                  </a:schemeClr>
                </a:solidFill>
                <a:latin typeface="Algerian" panose="04020705040A02060702" pitchFamily="82" charset="0"/>
              </a:rPr>
              <a:t>Next time</a:t>
            </a:r>
          </a:p>
          <a:p>
            <a:r>
              <a:rPr lang="en-US" dirty="0" smtClean="0">
                <a:solidFill>
                  <a:schemeClr val="accent3">
                    <a:lumMod val="75000"/>
                  </a:schemeClr>
                </a:solidFill>
                <a:latin typeface="Algerian" panose="04020705040A02060702" pitchFamily="82" charset="0"/>
              </a:rPr>
              <a:t>Next week, next year, next month</a:t>
            </a:r>
          </a:p>
          <a:p>
            <a:r>
              <a:rPr lang="en-US" dirty="0" smtClean="0">
                <a:solidFill>
                  <a:schemeClr val="accent3">
                    <a:lumMod val="75000"/>
                  </a:schemeClr>
                </a:solidFill>
                <a:latin typeface="Algerian" panose="04020705040A02060702" pitchFamily="82" charset="0"/>
              </a:rPr>
              <a:t>Tomorrow</a:t>
            </a:r>
          </a:p>
          <a:p>
            <a:r>
              <a:rPr lang="en-US" dirty="0" smtClean="0">
                <a:solidFill>
                  <a:schemeClr val="accent3">
                    <a:lumMod val="75000"/>
                  </a:schemeClr>
                </a:solidFill>
                <a:latin typeface="Algerian" panose="04020705040A02060702" pitchFamily="82" charset="0"/>
              </a:rPr>
              <a:t>In a day</a:t>
            </a:r>
          </a:p>
          <a:p>
            <a:r>
              <a:rPr lang="en-US" dirty="0" smtClean="0">
                <a:solidFill>
                  <a:schemeClr val="accent3">
                    <a:lumMod val="75000"/>
                  </a:schemeClr>
                </a:solidFill>
                <a:latin typeface="Algerian" panose="04020705040A02060702" pitchFamily="82" charset="0"/>
              </a:rPr>
              <a:t>In a week</a:t>
            </a:r>
          </a:p>
          <a:p>
            <a:r>
              <a:rPr lang="en-US" dirty="0" smtClean="0">
                <a:solidFill>
                  <a:schemeClr val="accent3">
                    <a:lumMod val="75000"/>
                  </a:schemeClr>
                </a:solidFill>
                <a:latin typeface="Algerian" panose="04020705040A02060702" pitchFamily="82" charset="0"/>
              </a:rPr>
              <a:t>In 5 years, in 2 weeks</a:t>
            </a:r>
            <a:endParaRPr lang="ru-RU" dirty="0">
              <a:solidFill>
                <a:schemeClr val="accent3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85320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3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WILL/SHALL</a:t>
            </a:r>
            <a:endParaRPr lang="ru-RU" dirty="0">
              <a:solidFill>
                <a:schemeClr val="accent3"/>
              </a:solidFill>
              <a:cs typeface="Aharoni" panose="02010803020104030203" pitchFamily="2" charset="-79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endParaRPr lang="en-US" sz="7200" dirty="0" smtClean="0">
              <a:solidFill>
                <a:srgbClr val="0070C0"/>
              </a:solidFill>
              <a:latin typeface="Bodoni MT Black" panose="02070A03080606020203" pitchFamily="18" charset="0"/>
            </a:endParaRPr>
          </a:p>
          <a:p>
            <a:pPr marL="0" indent="0" algn="ctr">
              <a:buNone/>
            </a:pPr>
            <a:r>
              <a:rPr lang="en-US" sz="7200" dirty="0" smtClean="0">
                <a:solidFill>
                  <a:srgbClr val="0070C0"/>
                </a:solidFill>
                <a:latin typeface="Bodoni MT Black" panose="02070A03080606020203" pitchFamily="18" charset="0"/>
              </a:rPr>
              <a:t>WILL+V1</a:t>
            </a:r>
          </a:p>
          <a:p>
            <a:pPr marL="0" indent="0" algn="ctr">
              <a:buNone/>
            </a:pPr>
            <a:endParaRPr lang="en-US" sz="7200" dirty="0">
              <a:solidFill>
                <a:srgbClr val="0070C0"/>
              </a:solidFill>
              <a:latin typeface="Bodoni MT Black" panose="02070A03080606020203" pitchFamily="18" charset="0"/>
            </a:endParaRPr>
          </a:p>
          <a:p>
            <a:pPr marL="0" indent="0" algn="ctr">
              <a:buNone/>
            </a:pPr>
            <a:endParaRPr lang="ru-RU" sz="7200" dirty="0">
              <a:solidFill>
                <a:srgbClr val="0070C0"/>
              </a:solidFill>
            </a:endParaRPr>
          </a:p>
          <a:p>
            <a:pPr marL="0" indent="0" algn="ctr">
              <a:buNone/>
            </a:pPr>
            <a:endParaRPr lang="en-US" sz="7200" dirty="0" smtClean="0">
              <a:solidFill>
                <a:srgbClr val="00B0F0"/>
              </a:solidFill>
              <a:latin typeface="Bodoni MT Black" panose="02070A030806060202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916005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8635" y="1765739"/>
            <a:ext cx="9932276" cy="2427890"/>
          </a:xfrm>
        </p:spPr>
        <p:txBody>
          <a:bodyPr/>
          <a:lstStyle/>
          <a:p>
            <a:r>
              <a:rPr lang="en-US" dirty="0" smtClean="0">
                <a:latin typeface="Algerian" panose="04020705040A02060702" pitchFamily="82" charset="0"/>
              </a:rPr>
              <a:t>She </a:t>
            </a:r>
            <a:r>
              <a:rPr lang="en-US" b="1" dirty="0" smtClean="0">
                <a:solidFill>
                  <a:srgbClr val="7030A0"/>
                </a:solidFill>
                <a:latin typeface="Algerian" panose="04020705040A02060702" pitchFamily="82" charset="0"/>
              </a:rPr>
              <a:t>will go </a:t>
            </a:r>
            <a:r>
              <a:rPr lang="en-US" dirty="0" smtClean="0">
                <a:latin typeface="Algerian" panose="04020705040A02060702" pitchFamily="82" charset="0"/>
              </a:rPr>
              <a:t>to school tomorrow.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898635" y="1119408"/>
            <a:ext cx="547137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dirty="0" smtClean="0">
                <a:solidFill>
                  <a:srgbClr val="7030A0"/>
                </a:solidFill>
                <a:latin typeface="Algerian" panose="04020705040A02060702" pitchFamily="82" charset="0"/>
              </a:rPr>
              <a:t>AFFIRMATIVE SENTENCE</a:t>
            </a:r>
            <a:endParaRPr lang="ru-RU" sz="3600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171035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92185" y="756745"/>
            <a:ext cx="9997963" cy="4130565"/>
          </a:xfrm>
        </p:spPr>
        <p:txBody>
          <a:bodyPr/>
          <a:lstStyle/>
          <a:p>
            <a:r>
              <a:rPr lang="en-US" b="1" dirty="0" smtClean="0">
                <a:solidFill>
                  <a:schemeClr val="tx1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She </a:t>
            </a:r>
            <a:r>
              <a:rPr lang="en-US" b="1" dirty="0" smtClean="0">
                <a:solidFill>
                  <a:schemeClr val="accent3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will not </a:t>
            </a:r>
            <a:r>
              <a:rPr lang="en-US" b="1" dirty="0" smtClean="0">
                <a:solidFill>
                  <a:schemeClr val="tx1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(</a:t>
            </a:r>
            <a:r>
              <a:rPr lang="en-US" b="1" dirty="0" smtClean="0">
                <a:solidFill>
                  <a:schemeClr val="accent3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won’t</a:t>
            </a:r>
            <a:r>
              <a:rPr lang="en-US" b="1" dirty="0" smtClean="0">
                <a:solidFill>
                  <a:schemeClr val="tx1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) go to school next week.</a:t>
            </a:r>
            <a:endParaRPr lang="ru-RU" b="1" dirty="0">
              <a:solidFill>
                <a:schemeClr val="tx1"/>
              </a:solidFill>
              <a:cs typeface="Aharoni" panose="02010803020104030203" pitchFamily="2" charset="-79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930166" y="867105"/>
            <a:ext cx="622737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solidFill>
                  <a:srgbClr val="7030A0"/>
                </a:solidFill>
                <a:latin typeface="Algerian" panose="04020705040A02060702" pitchFamily="82" charset="0"/>
              </a:rPr>
              <a:t>NEGATIVE SENTENCE</a:t>
            </a:r>
            <a:endParaRPr lang="ru-RU" sz="4000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7312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>
        <p14:shred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152" y="556463"/>
            <a:ext cx="9651122" cy="4961468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accent3"/>
                </a:solidFill>
                <a:latin typeface="20th Century Font" panose="00000400000000000000" pitchFamily="2" charset="0"/>
              </a:rPr>
              <a:t/>
            </a:r>
            <a:br>
              <a:rPr lang="en-US" dirty="0" smtClean="0">
                <a:solidFill>
                  <a:schemeClr val="accent3"/>
                </a:solidFill>
                <a:latin typeface="20th Century Font" panose="00000400000000000000" pitchFamily="2" charset="0"/>
              </a:rPr>
            </a:br>
            <a:r>
              <a:rPr lang="en-US" dirty="0" smtClean="0">
                <a:solidFill>
                  <a:schemeClr val="accent3"/>
                </a:solidFill>
                <a:latin typeface="20th Century Font" panose="00000400000000000000" pitchFamily="2" charset="0"/>
              </a:rPr>
              <a:t/>
            </a:r>
            <a:br>
              <a:rPr lang="en-US" dirty="0" smtClean="0">
                <a:solidFill>
                  <a:schemeClr val="accent3"/>
                </a:solidFill>
                <a:latin typeface="20th Century Font" panose="00000400000000000000" pitchFamily="2" charset="0"/>
              </a:rPr>
            </a:br>
            <a:r>
              <a:rPr lang="en-US" dirty="0">
                <a:solidFill>
                  <a:schemeClr val="accent3"/>
                </a:solidFill>
                <a:latin typeface="20th Century Font" panose="00000400000000000000" pitchFamily="2" charset="0"/>
              </a:rPr>
              <a:t/>
            </a:r>
            <a:br>
              <a:rPr lang="en-US" dirty="0">
                <a:solidFill>
                  <a:schemeClr val="accent3"/>
                </a:solidFill>
                <a:latin typeface="20th Century Font" panose="00000400000000000000" pitchFamily="2" charset="0"/>
              </a:rPr>
            </a:br>
            <a:r>
              <a:rPr lang="en-US" dirty="0" smtClean="0">
                <a:solidFill>
                  <a:schemeClr val="accent3"/>
                </a:solidFill>
                <a:latin typeface="20th Century Font" panose="00000400000000000000" pitchFamily="2" charset="0"/>
              </a:rPr>
              <a:t/>
            </a:r>
            <a:br>
              <a:rPr lang="en-US" dirty="0" smtClean="0">
                <a:solidFill>
                  <a:schemeClr val="accent3"/>
                </a:solidFill>
                <a:latin typeface="20th Century Font" panose="00000400000000000000" pitchFamily="2" charset="0"/>
              </a:rPr>
            </a:br>
            <a:r>
              <a:rPr lang="en-US" dirty="0" smtClean="0">
                <a:solidFill>
                  <a:schemeClr val="accent3"/>
                </a:solidFill>
                <a:latin typeface="20th Century Font" panose="00000400000000000000" pitchFamily="2" charset="0"/>
              </a:rPr>
              <a:t>Will</a:t>
            </a:r>
            <a:r>
              <a:rPr lang="en-US" dirty="0" smtClean="0">
                <a:solidFill>
                  <a:srgbClr val="0070C0"/>
                </a:solidFill>
                <a:latin typeface="20th Century Font" panose="00000400000000000000" pitchFamily="2" charset="0"/>
              </a:rPr>
              <a:t> she go to school tomorrow?</a:t>
            </a:r>
            <a:br>
              <a:rPr lang="en-US" dirty="0" smtClean="0">
                <a:solidFill>
                  <a:srgbClr val="0070C0"/>
                </a:solidFill>
                <a:latin typeface="20th Century Font" panose="00000400000000000000" pitchFamily="2" charset="0"/>
              </a:rPr>
            </a:br>
            <a:r>
              <a:rPr lang="en-US" dirty="0" smtClean="0">
                <a:solidFill>
                  <a:srgbClr val="0070C0"/>
                </a:solidFill>
                <a:latin typeface="20th Century Font" panose="00000400000000000000" pitchFamily="2" charset="0"/>
              </a:rPr>
              <a:t>Yes, she will./No, she won’t.</a:t>
            </a:r>
            <a:br>
              <a:rPr lang="en-US" dirty="0" smtClean="0">
                <a:solidFill>
                  <a:srgbClr val="0070C0"/>
                </a:solidFill>
                <a:latin typeface="20th Century Font" panose="00000400000000000000" pitchFamily="2" charset="0"/>
              </a:rPr>
            </a:br>
            <a:r>
              <a:rPr lang="en-US" dirty="0" smtClean="0">
                <a:solidFill>
                  <a:srgbClr val="0070C0"/>
                </a:solidFill>
                <a:latin typeface="20th Century Font" panose="00000400000000000000" pitchFamily="2" charset="0"/>
              </a:rPr>
              <a:t/>
            </a:r>
            <a:br>
              <a:rPr lang="en-US" dirty="0" smtClean="0">
                <a:solidFill>
                  <a:srgbClr val="0070C0"/>
                </a:solidFill>
                <a:latin typeface="20th Century Font" panose="00000400000000000000" pitchFamily="2" charset="0"/>
              </a:rPr>
            </a:br>
            <a:r>
              <a:rPr lang="en-US" dirty="0" smtClean="0">
                <a:solidFill>
                  <a:schemeClr val="accent3"/>
                </a:solidFill>
                <a:latin typeface="20th Century Font" panose="00000400000000000000" pitchFamily="2" charset="0"/>
                <a:cs typeface="Aharoni" panose="02010803020104030203" pitchFamily="2" charset="-79"/>
              </a:rPr>
              <a:t>SHALL</a:t>
            </a:r>
            <a:r>
              <a:rPr lang="en-US" dirty="0" smtClean="0">
                <a:solidFill>
                  <a:srgbClr val="0070C0"/>
                </a:solidFill>
                <a:latin typeface="20th Century Font" panose="00000400000000000000" pitchFamily="2" charset="0"/>
                <a:cs typeface="Aharoni" panose="02010803020104030203" pitchFamily="2" charset="-79"/>
              </a:rPr>
              <a:t> </a:t>
            </a:r>
            <a:r>
              <a:rPr lang="en-US" dirty="0" smtClean="0">
                <a:solidFill>
                  <a:schemeClr val="tx1"/>
                </a:solidFill>
                <a:latin typeface="20th Century Font" panose="00000400000000000000" pitchFamily="2" charset="0"/>
                <a:cs typeface="Aharoni" panose="02010803020104030203" pitchFamily="2" charset="-79"/>
              </a:rPr>
              <a:t>I/WE</a:t>
            </a:r>
            <a:r>
              <a:rPr lang="en-US" dirty="0" smtClean="0">
                <a:solidFill>
                  <a:srgbClr val="0070C0"/>
                </a:solidFill>
                <a:latin typeface="20th Century Font" panose="00000400000000000000" pitchFamily="2" charset="0"/>
                <a:cs typeface="Aharoni" panose="02010803020104030203" pitchFamily="2" charset="-79"/>
              </a:rPr>
              <a:t> GO TO SCHOOL TOMORROW?</a:t>
            </a:r>
            <a:br>
              <a:rPr lang="en-US" dirty="0" smtClean="0">
                <a:solidFill>
                  <a:srgbClr val="0070C0"/>
                </a:solidFill>
                <a:latin typeface="20th Century Font" panose="00000400000000000000" pitchFamily="2" charset="0"/>
                <a:cs typeface="Aharoni" panose="02010803020104030203" pitchFamily="2" charset="-79"/>
              </a:rPr>
            </a:br>
            <a:r>
              <a:rPr lang="en-US" dirty="0" smtClean="0">
                <a:latin typeface="Aharoni" panose="02010803020104030203" pitchFamily="2" charset="-79"/>
                <a:cs typeface="Aharoni" panose="02010803020104030203" pitchFamily="2" charset="-79"/>
              </a:rPr>
              <a:t/>
            </a:r>
            <a:br>
              <a:rPr lang="en-US" dirty="0" smtClean="0">
                <a:latin typeface="Aharoni" panose="02010803020104030203" pitchFamily="2" charset="-79"/>
                <a:cs typeface="Aharoni" panose="02010803020104030203" pitchFamily="2" charset="-79"/>
              </a:rPr>
            </a:br>
            <a:endParaRPr lang="ru-RU" dirty="0">
              <a:cs typeface="Aharoni" panose="02010803020104030203" pitchFamily="2" charset="-79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62152" y="556463"/>
            <a:ext cx="600196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rgbClr val="7030A0"/>
                </a:solidFill>
                <a:latin typeface="Algerian" panose="04020705040A02060702" pitchFamily="82" charset="0"/>
              </a:rPr>
              <a:t>INTERROGATIVE SENTENCE</a:t>
            </a:r>
            <a:endParaRPr lang="ru-RU" sz="3600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981709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лавное мероприятие">
  <a:themeElements>
    <a:clrScheme name="Главное мероприятие">
      <a:dk1>
        <a:sysClr val="windowText" lastClr="000000"/>
      </a:dk1>
      <a:lt1>
        <a:sysClr val="window" lastClr="FFFFFF"/>
      </a:lt1>
      <a:dk2>
        <a:srgbClr val="424242"/>
      </a:dk2>
      <a:lt2>
        <a:srgbClr val="C8C8C8"/>
      </a:lt2>
      <a:accent1>
        <a:srgbClr val="B80E0F"/>
      </a:accent1>
      <a:accent2>
        <a:srgbClr val="A6987D"/>
      </a:accent2>
      <a:accent3>
        <a:srgbClr val="7F9A71"/>
      </a:accent3>
      <a:accent4>
        <a:srgbClr val="64969F"/>
      </a:accent4>
      <a:accent5>
        <a:srgbClr val="9B75B2"/>
      </a:accent5>
      <a:accent6>
        <a:srgbClr val="80737A"/>
      </a:accent6>
      <a:hlink>
        <a:srgbClr val="F21213"/>
      </a:hlink>
      <a:folHlink>
        <a:srgbClr val="B6A394"/>
      </a:folHlink>
    </a:clrScheme>
    <a:fontScheme name="Главное мероприятие">
      <a:majorFont>
        <a:latin typeface="Impact" panose="020B080603090205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Impact" panose="020B080603090205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лавное мероприятие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blipFill>
          <a:blip xmlns:r="http://schemas.openxmlformats.org/officeDocument/2006/relationships" r:embed="rId1">
            <a:duotone>
              <a:schemeClr val="phClr">
                <a:shade val="88000"/>
                <a:lumMod val="88000"/>
              </a:schemeClr>
              <a:schemeClr val="phClr"/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25400" dist="127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88000"/>
              </a:schemeClr>
            </a:gs>
          </a:gsLst>
          <a:lin ang="5400000" scaled="0"/>
        </a:gradFill>
        <a:blipFill>
          <a:blip xmlns:r="http://schemas.openxmlformats.org/officeDocument/2006/relationships" r:embed="rId2">
            <a:duotone>
              <a:schemeClr val="phClr">
                <a:shade val="48000"/>
                <a:satMod val="110000"/>
                <a:lumMod val="40000"/>
              </a:schemeClr>
              <a:schemeClr val="phClr">
                <a:tint val="90000"/>
                <a:lumMod val="106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ain Event" id="{AC372BB4-D83D-411E-B849-B641926BA760}" vid="{F1EFBDE3-1A95-4E3D-81AD-1F53D65BEA0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TM04033927[[fn=Главное мероприятие]]</Template>
  <TotalTime>106</TotalTime>
  <Words>63</Words>
  <Application>Microsoft Office PowerPoint</Application>
  <PresentationFormat>Широкоэкранный</PresentationFormat>
  <Paragraphs>18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3" baseType="lpstr">
      <vt:lpstr>20th Century Font</vt:lpstr>
      <vt:lpstr>Aharoni</vt:lpstr>
      <vt:lpstr>Algerian</vt:lpstr>
      <vt:lpstr>Arial</vt:lpstr>
      <vt:lpstr>Bodoni MT Black</vt:lpstr>
      <vt:lpstr>Impact</vt:lpstr>
      <vt:lpstr>Главное мероприятие</vt:lpstr>
      <vt:lpstr>FUTURE SIMPLE TENSE</vt:lpstr>
      <vt:lpstr>Future Simple is used to show actions in future</vt:lpstr>
      <vt:lpstr>WILL/SHALL</vt:lpstr>
      <vt:lpstr>She will go to school tomorrow.</vt:lpstr>
      <vt:lpstr>She will not (won’t) go to school next week.</vt:lpstr>
      <vt:lpstr>    Will she go to school tomorrow? Yes, she will./No, she won’t.  SHALL I/WE GO TO SCHOOL TOMORROW?  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FUTURE SIMPLE</dc:title>
  <dc:creator>ЕЛЕНА</dc:creator>
  <cp:lastModifiedBy>ЕЛЕНА</cp:lastModifiedBy>
  <cp:revision>5</cp:revision>
  <dcterms:created xsi:type="dcterms:W3CDTF">2017-09-20T14:26:35Z</dcterms:created>
  <dcterms:modified xsi:type="dcterms:W3CDTF">2017-09-20T16:13:23Z</dcterms:modified>
</cp:coreProperties>
</file>