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1E37B12-1C4E-4371-9248-6A53848CE6B8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Раздел без заголовка" id="{9BBC3A88-CB21-4467-8DB2-EEC23E222986}">
          <p14:sldIdLst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DDB7CF-D028-4BE4-BAFC-B5061584C0FA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DF0B6F-62C4-44B7-A8C3-9A0C9626F43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Исторический календарь.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Ученика </a:t>
            </a:r>
            <a:r>
              <a:rPr lang="ru-RU" dirty="0" err="1" smtClean="0">
                <a:solidFill>
                  <a:schemeClr val="tx1"/>
                </a:solidFill>
              </a:rPr>
              <a:t>4в</a:t>
            </a:r>
            <a:r>
              <a:rPr lang="ru-RU" dirty="0" smtClean="0">
                <a:solidFill>
                  <a:schemeClr val="tx1"/>
                </a:solidFill>
              </a:rPr>
              <a:t>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Средней школы №20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Муравьёва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онстантина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/>
              <a:t>Руководитель</a:t>
            </a:r>
            <a:r>
              <a:rPr lang="ru-RU" smtClean="0"/>
              <a:t>: Кочеткова С.А.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16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Спосибо</a:t>
            </a:r>
            <a:r>
              <a:rPr lang="ru-RU" dirty="0" smtClean="0"/>
              <a:t>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760640" cy="3716976"/>
          </a:xfrm>
        </p:spPr>
      </p:pic>
    </p:spTree>
    <p:extLst>
      <p:ext uri="{BB962C8B-B14F-4D97-AF65-F5344CB8AC3E}">
        <p14:creationId xmlns:p14="http://schemas.microsoft.com/office/powerpoint/2010/main" val="14405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Куликовская битва.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8 сентября </a:t>
            </a:r>
            <a:r>
              <a:rPr lang="ru-RU" dirty="0" err="1" smtClean="0"/>
              <a:t>1380г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80630"/>
            <a:ext cx="6264696" cy="422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87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Невская </a:t>
            </a:r>
            <a:r>
              <a:rPr lang="ru-RU" sz="60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битва</a:t>
            </a:r>
            <a:r>
              <a:rPr lang="ru-RU" sz="60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.</a:t>
            </a:r>
            <a:endParaRPr lang="ru-RU" sz="6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15 июля </a:t>
            </a:r>
            <a:r>
              <a:rPr lang="ru-RU" dirty="0" err="1" smtClean="0"/>
              <a:t>1240г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7101049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32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Ледовое побоище.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5 апреля </a:t>
            </a:r>
            <a:r>
              <a:rPr lang="ru-RU" dirty="0" err="1" smtClean="0"/>
              <a:t>1242г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4"/>
            <a:ext cx="8280920" cy="4725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75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Крещение </a:t>
            </a:r>
            <a:r>
              <a:rPr lang="ru-RU" dirty="0" err="1" smtClean="0"/>
              <a:t>руси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28 июля </a:t>
            </a:r>
            <a:r>
              <a:rPr lang="ru-RU" dirty="0" err="1" smtClean="0"/>
              <a:t>988г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2856"/>
            <a:ext cx="914400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1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Первая печатная книга (Апостол).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1 марта </a:t>
            </a:r>
            <a:r>
              <a:rPr lang="ru-RU" dirty="0" err="1" smtClean="0"/>
              <a:t>1654г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76872"/>
            <a:ext cx="8640960" cy="455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5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Первые собаки в космосе.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22 июля </a:t>
            </a:r>
            <a:r>
              <a:rPr lang="ru-RU" dirty="0" err="1" smtClean="0"/>
              <a:t>1951г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770485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6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раз на луну ступила нога человечества.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65144"/>
          </a:xfrm>
        </p:spPr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21 июля </a:t>
            </a:r>
            <a:r>
              <a:rPr lang="ru-RU" dirty="0" err="1" smtClean="0"/>
              <a:t>1969г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8604448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704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Первый полёт человека.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12 апреля </a:t>
            </a:r>
            <a:r>
              <a:rPr lang="ru-RU" dirty="0" err="1" smtClean="0"/>
              <a:t>1961г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7776864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32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89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Исторический календарь.</vt:lpstr>
      <vt:lpstr>Куликовская битва. </vt:lpstr>
      <vt:lpstr>Невская битва.</vt:lpstr>
      <vt:lpstr>Ледовое побоище.</vt:lpstr>
      <vt:lpstr>Крещение руси.</vt:lpstr>
      <vt:lpstr>Первая печатная книга (Апостол).</vt:lpstr>
      <vt:lpstr>Первые собаки в космосе.</vt:lpstr>
      <vt:lpstr>Первый раз на луну ступила нога человечества.</vt:lpstr>
      <vt:lpstr>Первый полёт человека.</vt:lpstr>
      <vt:lpstr>Спосибо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Исторический календарь.</dc:title>
  <dc:creator>Леночка</dc:creator>
  <cp:lastModifiedBy>Kochetkova</cp:lastModifiedBy>
  <cp:revision>9</cp:revision>
  <dcterms:created xsi:type="dcterms:W3CDTF">2016-09-15T12:39:32Z</dcterms:created>
  <dcterms:modified xsi:type="dcterms:W3CDTF">2017-09-20T09:58:49Z</dcterms:modified>
</cp:coreProperties>
</file>