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0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184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1320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706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4944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291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073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90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4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97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3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7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8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95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76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094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C335E-A869-4E60-B115-D5CA462E7309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E6F3E9-4F5C-48B4-874D-12E79F78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5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Изображения\август-ноябрь 2016\150___10\IMG_421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422" y="2405173"/>
            <a:ext cx="5037455" cy="3779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794" y="172452"/>
            <a:ext cx="7911966" cy="230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440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756" y="192506"/>
            <a:ext cx="110786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Был организован просмотр мультимедийной презентации «История весов, где дети познакомили и с историей возникновения, их видами.  И чтобы убедится в разнообразии весов на практике, мы отправились на экскурсию на кухню детского сада, где повара показали нам весы другого вида и наглядно показали и рассказали их функциональное назначение.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кабинете медсестры дети познакомились с напольными весами,  а медсестра Татьяна Алексеевна взвесила детей провела интересную беседу для чего взвешивают людей. </a:t>
            </a:r>
          </a:p>
          <a:p>
            <a:endParaRPr lang="ru-RU" dirty="0"/>
          </a:p>
        </p:txBody>
      </p:sp>
      <p:pic>
        <p:nvPicPr>
          <p:cNvPr id="3" name="Рисунок 2" descr="D:\Изображения\август-ноябрь 2016\150___10\IMG_427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756" y="1813811"/>
            <a:ext cx="4126230" cy="309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Изображения\август-ноябрь 2016\150___10\IMG_428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45562" y="1598920"/>
            <a:ext cx="4046438" cy="2986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Изображения\август-ноябрь 2016\150___10\IMG_428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5986" y="3568137"/>
            <a:ext cx="3878983" cy="30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7102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266047" y="-153041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23" descr="https://i.mycdn.me/image?t=3&amp;bid=839989554739&amp;id=839989554739&amp;plc=WEB&amp;tkn=*WKoEFnB5LpuhM4FuKTEHl3sw5C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514" y="2365192"/>
            <a:ext cx="5567363" cy="313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266047" y="-97796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принимали самое активное участие. Перед началом проекта с ними была проведена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разъяснительная беседа «Что ребенок старшей группы должен знать о массе предмет а». Родители для создания мини –музея «Весы» совместно с детьми дома изготовили муляжи весов из бумаги.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26695" y="133255"/>
            <a:ext cx="990760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65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принимали самое активное участие. Перед началом проекта с ними была проведена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разъяснительная беседа «Что ребенок старшей группы должен знать о массе предмет а». Родители для создания мини –музея «Весы» совместно с детьми дома изготовили муляжи весов из бумаги.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i.mycdn.me/image?t=3&amp;bid=840007824689&amp;id=840007824689&amp;plc=WEB&amp;tkn=*-EF2vbgDtKjqzqnrZIocUzYkGzQ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7715" y="1135782"/>
            <a:ext cx="3083910" cy="5076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5909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73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2526" y="313363"/>
            <a:ext cx="880711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«барического чувства» у детей продолжалось с усложнением предыдущего задания: детям завязывали глаза, вкладывали в ладони предметы разные п тяжести и предлагали сказать в какой руке предмет тяжелее.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37" y="1887358"/>
            <a:ext cx="4797968" cy="3603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083" y="1889764"/>
            <a:ext cx="4797968" cy="36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742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265" y="259882"/>
            <a:ext cx="1054928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1465"/>
              </a:lnSpc>
              <a:spcBef>
                <a:spcPts val="225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Следующим этапом в работе с детьми стало знакомство детей с настоящими весами. Перед началом взвешивания была проведена бесед познавательного характера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такое масса предмета». При взвешивании на весах предметов с разной массой уточняли, что чаша весов на который находится более тяжелый предмет  опускается вниз. Дети сравнивали несколько предметов и  учились определять результаты определения массы предмета словами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тяжелый, легче, самый легкий, или легкий, тяжелее, самый тяжелый.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Изображения\август-ноябрь 2016\150___10\IMG_422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995"/>
          <a:stretch/>
        </p:blipFill>
        <p:spPr bwMode="auto">
          <a:xfrm>
            <a:off x="2963695" y="1681413"/>
            <a:ext cx="6016676" cy="612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9880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387" y="240632"/>
            <a:ext cx="11348186" cy="1760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1465"/>
              </a:lnSpc>
              <a:spcBef>
                <a:spcPts val="225"/>
              </a:spcBef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Следующим этапом в работе с детьми стало знакомство детей с настоящими весами. Перед началом взвешивания была проведена бесед познавательного характера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такое масса предмета». При взвешивании на весах предметов с разной массой уточняли, что чаша весов на который находится более тяжелый предмет  опускается вниз. Дети сравнивали несколько предметов и  учились определять результаты определения массы предмета словами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тяжелый, легче, самый легкий, или легкий, тяжелее, самый тяжелый.</a:t>
            </a:r>
            <a:r>
              <a:rPr lang="ru-RU" sz="1400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Сравнивали одинаковые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разные предметы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465"/>
              </a:lnSpc>
              <a:spcBef>
                <a:spcPts val="225"/>
              </a:spcBef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Изображения\август-ноябрь 2016\150___10\IMG_422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69" y="1879349"/>
            <a:ext cx="5193882" cy="41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Изображения\август-ноябрь 2016\150___10\IMG_422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995"/>
          <a:stretch/>
        </p:blipFill>
        <p:spPr bwMode="auto">
          <a:xfrm>
            <a:off x="6388409" y="1879349"/>
            <a:ext cx="5412164" cy="55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8600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29827" y="-3657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7" descr="IMG_42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523" y="1604779"/>
            <a:ext cx="47974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29827" y="-3200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Добавляли предметы на чашу весов, а затем их снова убирали. Таким образом они по собственной инициативе ставили перед собой проблему-как сделать чтобы на правой/ левой чаше предмет был легче/ тяжелее, и  способом подбора и экспериментирования приходили к правильным выводам: чтобы стало тяжелее- надо добавить, а чтобы легче- убрать  лишний предмет.  При этом они сообща обсуждали результаты взвешивания, думали какие предметы им взвесить.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015" y="386094"/>
            <a:ext cx="115599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Добавляли предметы на чашу весов, а затем их снова убирали. Таким образом они по собственной инициативе ставили перед собой проблему-как сделать чтобы на правой/ левой чаше предмет был легче/ тяжелее, и  способом подбора и экспериментирования приходили к правильным выводам: чтобы стало тяжелее- надо добавить, а чтобы легче- убрать  лишний предмет.  При этом они сообща обсуждали результаты взвешивания, думали какие предметы им взвесить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083" y="1745437"/>
            <a:ext cx="4797968" cy="3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6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382" y="151872"/>
            <a:ext cx="11559941" cy="2914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Проводила с детьми игру «Чем различаются?» в которой предлагала  сравнить, взвесив на руке, и определить, какой предмет легче, какой тяжелее при существенной разнице в массе: книга и карандаш, камень и лист бумаги, гантели и бумажная галка, воздушный шар и футбольный мяч, перышко и книга, гвоздь и семечко.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же играли в дидактическую игру «Определи массу» Ребенку предлагала  определить на глаз: по картинкам с изображением предметов, какой из них самый тяжелый, тяжелый, самый легкий, легкий (книга, перо, камень, подушка, шляпа, лист бумаги, пуговица и др.).</a:t>
            </a:r>
            <a:r>
              <a:rPr lang="ru-RU" sz="1400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дети достаточно  усвоили данные игры и научились достаточно хорошо зрительно определять примерную массу различных предметов, я включила игру «Разложи по порядку» (цель : разложить картинки по возрастанию и убыванию веса у изображенных предметов)</a:t>
            </a:r>
          </a:p>
          <a:p>
            <a:r>
              <a:rPr lang="ru-RU" sz="1400" dirty="0"/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Изображения\август-ноябрь 2016\151___11\IMG_428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68" y="2716748"/>
            <a:ext cx="5803164" cy="382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40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015" y="96253"/>
            <a:ext cx="116529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Когда дети достаточно усвоили данный материал, мы вместе подошли к очень важной характеристике массы предмета-масса не зависит от величины предмета. Для этого детям предлагала оценить степень тяжести предметов из разных материалов и разной величины: пакет ваты, толстая книга, носовой платок, и др. Дети выполняли упражнения на сравнение массы предметов, одинаковых по величине, но изготовленных из разных материалов (шарик деревянный, пластмассовый, металлический), взвешивание коробочек одинаковых по форме и размеру, но разных по весу из-за разного наполнителя каждой. Все опыты проводили самостоятельно, постигая практически путем необходимых знаний, самостоятельно делали выводы по ходу экспериментов и придумывали новые игры и эксперименты с весами</a:t>
            </a:r>
            <a:endParaRPr lang="ru-RU" dirty="0"/>
          </a:p>
        </p:txBody>
      </p:sp>
      <p:pic>
        <p:nvPicPr>
          <p:cNvPr id="3" name="Рисунок 2" descr="D:\Изображения\август-ноябрь 2016\150___10\IMG_42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954" y="2653663"/>
            <a:ext cx="4793717" cy="34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Изображения\август-ноябрь 2016\150___10\IMG_423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4930" y="2326806"/>
            <a:ext cx="4696627" cy="40451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3226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756" y="548640"/>
            <a:ext cx="10886172" cy="2306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Полученные знания практически необходимо было закрепить в дидактических играх и мной была разработана дидактическая игра «Весы» , которая представляет собой нарисованные весы и к ним наборы фруктов которые нужно «взвесить», и обозначить результаты взвешивания схемой , на которых чаши весов идут вниз(правая, лева ) и находятся на одинаковом уровне, что обозначает равенство массы предметов.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«Взвешивание»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фруктов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разных по размеру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размеру….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Изображения\август-ноябрь 2016\150___10\IMG_424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634641" y="2854849"/>
            <a:ext cx="3209216" cy="3214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Изображения\август-ноябрь 2016\150___10\IMG_424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4996" y="2854849"/>
            <a:ext cx="3703988" cy="3304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Изображения\август-ноябрь 2016\150___10\IMG_425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66741" y="2854849"/>
            <a:ext cx="3737258" cy="3304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2100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265" y="250257"/>
            <a:ext cx="11704320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интересно, в свободной деятельности стали чаще и с большим удовольствием играть в сюжетно-ролевую игру «Магазин», при этом с удовольствием пользовались дидактической игрой, подходя в игровых сюжетах к профессии продавец уже с более профессиональной точкой зрения- товар надо взвесить, чем тяжелее товар, тем он дороже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стоит и т.д.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:\Изображения\август-ноябрь 2016\150___10\IMG_427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91326" y="1892216"/>
            <a:ext cx="5659655" cy="40273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315870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</TotalTime>
  <Words>905</Words>
  <Application>Microsoft Office PowerPoint</Application>
  <PresentationFormat>Широкоэкранный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Клочко Наталья Валерьевна</dc:creator>
  <cp:lastModifiedBy>Пользователь Windows</cp:lastModifiedBy>
  <cp:revision>11</cp:revision>
  <dcterms:created xsi:type="dcterms:W3CDTF">2016-11-15T18:09:48Z</dcterms:created>
  <dcterms:modified xsi:type="dcterms:W3CDTF">2017-09-20T09:57:05Z</dcterms:modified>
</cp:coreProperties>
</file>