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</p:sldMasterIdLst>
  <p:notesMasterIdLst>
    <p:notesMasterId r:id="rId8"/>
  </p:notesMasterIdLst>
  <p:sldIdLst>
    <p:sldId id="275" r:id="rId2"/>
    <p:sldId id="277" r:id="rId3"/>
    <p:sldId id="283" r:id="rId4"/>
    <p:sldId id="273" r:id="rId5"/>
    <p:sldId id="281" r:id="rId6"/>
    <p:sldId id="28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6" autoAdjust="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4" name="Образ слайда 3"/>
          <p:cNvSpPr txBox="1"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Заметки 4"/>
          <p:cNvSpPr txBox="1"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/>
              <a:t>Click to edit master text styles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idx="5"/>
          </p:nvPr>
        </p:nvSpPr>
        <p:spPr>
          <a:xfrm>
            <a:off x="3884613" y="8685212"/>
            <a:ext cx="2971800" cy="4572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215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тки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4200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тки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038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тки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647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тки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275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141413" y="685800"/>
            <a:ext cx="9144001" cy="2743200"/>
          </a:xfrm>
          <a:prstGeom prst="rect">
            <a:avLst/>
          </a:prstGeom>
        </p:spPr>
        <p:txBody>
          <a:bodyPr anchor="ctr"/>
          <a:lstStyle>
            <a:lvl1pPr lvl="0" algn="l" rtl="0">
              <a:defRPr sz="3200" b="0" cap="all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1049867"/>
          </a:xfrm>
          <a:prstGeom prst="rect">
            <a:avLst/>
          </a:prstGeom>
        </p:spPr>
        <p:txBody>
          <a:bodyPr lIns="91440" tIns="45720" rIns="91440" bIns="45720" anchor="b"/>
          <a:lstStyle>
            <a:lvl1pPr lvl="0" rtl="0">
              <a:buNone/>
              <a:defRPr lang="en-US" sz="2400" b="0" cap="all">
                <a:solidFill>
                  <a:schemeClr val="tx1"/>
                </a:solidFill>
              </a:defRPr>
            </a:lvl1pPr>
          </a:lstStyle>
          <a:p>
            <a:pPr marL="0" lvl="0" rtl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  <a:prstGeom prst="rect">
            <a:avLst/>
          </a:prstGeom>
        </p:spPr>
        <p:txBody>
          <a:bodyPr anchor="t"/>
          <a:lstStyle>
            <a:lvl1pPr marL="0" lvl="0" indent="0" algn="l" rtl="0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rtl="0"/>
            <a:r>
              <a:rPr lang="en-US" sz="8000">
                <a:solidFill>
                  <a:schemeClr val="tx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algn="r" rtl="0"/>
            <a:r>
              <a:rPr lang="en-US" sz="8000">
                <a:solidFill>
                  <a:schemeClr val="tx1"/>
                </a:solidFill>
              </a:rPr>
              <a:t>”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4213" y="685800"/>
            <a:ext cx="10058401" cy="2743200"/>
          </a:xfrm>
          <a:prstGeom prst="rect">
            <a:avLst/>
          </a:prstGeom>
        </p:spPr>
        <p:txBody>
          <a:bodyPr anchor="ctr"/>
          <a:lstStyle>
            <a:lvl1pPr lvl="0" algn="l" rtl="0">
              <a:defRPr sz="3200" b="0" cap="all"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  <a:prstGeom prst="rect">
            <a:avLst/>
          </a:prstGeom>
        </p:spPr>
        <p:txBody>
          <a:bodyPr anchor="ctr"/>
          <a:lstStyle>
            <a:lvl1pPr marL="0" lvl="0" indent="0" algn="l" rtl="0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4211" y="2006600"/>
            <a:ext cx="8534401" cy="2281601"/>
          </a:xfrm>
          <a:prstGeom prst="rect">
            <a:avLst/>
          </a:prstGeom>
        </p:spPr>
        <p:txBody>
          <a:bodyPr anchor="b"/>
          <a:lstStyle>
            <a:lvl1pPr lvl="0" algn="l" rtl="0">
              <a:defRPr sz="3600" b="0" cap="all"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84213" y="4495800"/>
            <a:ext cx="8534401" cy="1498600"/>
          </a:xfrm>
          <a:prstGeom prst="rect">
            <a:avLst/>
          </a:prstGeom>
        </p:spPr>
        <p:txBody>
          <a:bodyPr anchor="t"/>
          <a:lstStyle>
            <a:lvl1pPr marL="0" lvl="0" indent="0" algn="l" rtl="0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</p:spPr>
        <p:txBody>
          <a:bodyPr anchor="b"/>
          <a:lstStyle>
            <a:lvl1pPr lvl="0" algn="l" rtl="0">
              <a:defRPr sz="4800"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</p:spPr>
        <p:txBody>
          <a:bodyPr anchor="t"/>
          <a:lstStyle>
            <a:lvl1pPr marL="0" lvl="0" indent="0" algn="l" rtl="0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Click to edit Master subtitle style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7" name="Прямая соединительная линия 6"/>
          <p:cNvSpPr/>
          <p:nvPr/>
        </p:nvSpPr>
        <p:spPr>
          <a:xfrm flipH="1">
            <a:off x="8228014" y="8467"/>
            <a:ext cx="3809998" cy="3810000"/>
          </a:xfrm>
          <a:prstGeom prst="line">
            <a:avLst/>
          </a:prstGeom>
          <a:noFill/>
          <a:ln w="12700" cap="rnd">
            <a:solidFill>
              <a:schemeClr val="tx1"/>
            </a:solidFill>
          </a:ln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8" name="Прямая соединительная линия 7"/>
          <p:cNvSpPr/>
          <p:nvPr/>
        </p:nvSpPr>
        <p:spPr>
          <a:xfrm flipH="1">
            <a:off x="6108170" y="91545"/>
            <a:ext cx="6080658" cy="6080656"/>
          </a:xfrm>
          <a:prstGeom prst="line">
            <a:avLst/>
          </a:prstGeom>
          <a:noFill/>
          <a:ln w="12700" cap="rnd">
            <a:solidFill>
              <a:schemeClr val="tx1"/>
            </a:solidFill>
          </a:ln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9" name="Прямая соединительная линия 8"/>
          <p:cNvSpPr/>
          <p:nvPr/>
        </p:nvSpPr>
        <p:spPr>
          <a:xfrm flipH="1">
            <a:off x="7235825" y="228600"/>
            <a:ext cx="4953003" cy="4953000"/>
          </a:xfrm>
          <a:prstGeom prst="line">
            <a:avLst/>
          </a:prstGeom>
          <a:noFill/>
          <a:ln w="12700" cap="rnd">
            <a:solidFill>
              <a:schemeClr val="tx1"/>
            </a:solidFill>
          </a:ln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10" name="Прямая соединительная линия 9"/>
          <p:cNvSpPr/>
          <p:nvPr/>
        </p:nvSpPr>
        <p:spPr>
          <a:xfrm flipH="1">
            <a:off x="7335837" y="32278"/>
            <a:ext cx="4852989" cy="4852989"/>
          </a:xfrm>
          <a:prstGeom prst="line">
            <a:avLst/>
          </a:prstGeom>
          <a:noFill/>
          <a:ln w="31750" cap="rnd">
            <a:solidFill>
              <a:schemeClr val="tx1"/>
            </a:solidFill>
          </a:ln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11" name="Прямая соединительная линия 10"/>
          <p:cNvSpPr/>
          <p:nvPr/>
        </p:nvSpPr>
        <p:spPr>
          <a:xfrm flipH="1">
            <a:off x="7845426" y="609601"/>
            <a:ext cx="4343400" cy="4343400"/>
          </a:xfrm>
          <a:prstGeom prst="line">
            <a:avLst/>
          </a:prstGeom>
          <a:noFill/>
          <a:ln w="31750" cap="rnd">
            <a:solidFill>
              <a:schemeClr val="tx1"/>
            </a:solidFill>
          </a:ln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8685212" y="685800"/>
            <a:ext cx="2057400" cy="45720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85800" y="685800"/>
            <a:ext cx="7823200" cy="5308600"/>
          </a:xfrm>
          <a:prstGeom prst="rect">
            <a:avLst/>
          </a:prstGeom>
        </p:spPr>
        <p:txBody>
          <a:bodyPr anchor="t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  <a:prstGeom prst="rect">
            <a:avLst/>
          </a:prstGeom>
        </p:spPr>
        <p:txBody>
          <a:bodyPr anchor="ctr"/>
          <a:lstStyle>
            <a:lvl1pPr lvl="0" algn="l" rtl="0">
              <a:defRPr sz="3200" b="0" cap="all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</p:spPr>
        <p:txBody>
          <a:bodyPr anchor="ctr"/>
          <a:lstStyle>
            <a:lvl1pPr marL="0" lvl="0" indent="0" rtl="0">
              <a:buNone/>
              <a:defRPr/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684213" y="4301067"/>
            <a:ext cx="8534401" cy="1684865"/>
          </a:xfrm>
          <a:prstGeom prst="rect">
            <a:avLst/>
          </a:prstGeom>
        </p:spPr>
        <p:txBody>
          <a:bodyPr anchor="ctr"/>
          <a:lstStyle>
            <a:lvl1pPr marL="0" lvl="0" indent="0" algn="l" rtl="0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rtl="0"/>
            <a:r>
              <a:rPr lang="en-US" sz="8000">
                <a:solidFill>
                  <a:schemeClr val="tx1"/>
                </a:solidFill>
              </a:rPr>
              <a:t>“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algn="r" rtl="0"/>
            <a:r>
              <a:rPr lang="en-US" sz="8000">
                <a:solidFill>
                  <a:schemeClr val="tx1"/>
                </a:solidFill>
              </a:rPr>
              <a:t>”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algn="l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ctr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</p:spPr>
        <p:txBody>
          <a:bodyPr anchor="b"/>
          <a:lstStyle>
            <a:lvl1pPr lvl="0" algn="l" rtl="0">
              <a:defRPr sz="2800" b="0"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989012" y="914400"/>
            <a:ext cx="3280975" cy="4572000"/>
          </a:xfrm>
          <a:prstGeom prst="rect">
            <a:avLst/>
          </a:prstGeom>
          <a:ln w="15875">
            <a:solidFill>
              <a:schemeClr val="tx1">
                <a:alpha val="40000"/>
              </a:schemeClr>
            </a:solidFill>
          </a:ln>
          <a:effectLst>
            <a:outerShdw blurRad="57150" dist="38098" dir="14460054" algn="ctr">
              <a:srgbClr val="000000">
                <a:alpha val="70000"/>
              </a:srgbClr>
            </a:outerShdw>
          </a:effectLst>
        </p:spPr>
        <p:txBody>
          <a:bodyPr anchor="t"/>
          <a:lstStyle>
            <a:lvl1pPr marL="0" lvl="0" indent="0" algn="ctr" rtl="0">
              <a:buNone/>
              <a:defRPr sz="1600"/>
            </a:lvl1pPr>
          </a:lstStyle>
          <a:p>
            <a:pPr lvl="0" rtl="0"/>
            <a:r>
              <a:rPr lang="en-US"/>
              <a:t>Click icon to add picture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  <a:prstGeom prst="rect">
            <a:avLst/>
          </a:prstGeom>
        </p:spPr>
        <p:txBody>
          <a:bodyPr anchor="t"/>
          <a:lstStyle>
            <a:lvl1pPr marL="0" lvl="0" indent="0" rtl="0">
              <a:buNone/>
              <a:defRPr sz="1800"/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sz="half" idx="1"/>
          </p:nvPr>
        </p:nvSpPr>
        <p:spPr>
          <a:xfrm>
            <a:off x="684211" y="685800"/>
            <a:ext cx="4937655" cy="3615267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5808133" y="685801"/>
            <a:ext cx="4934479" cy="3615267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rect">
            <a:avLst/>
          </a:prstGeom>
          <a:ln w="15875">
            <a:solidFill>
              <a:schemeClr val="tx1">
                <a:alpha val="40000"/>
              </a:schemeClr>
            </a:solidFill>
          </a:ln>
          <a:effectLst>
            <a:outerShdw blurRad="57150" dist="38098" dir="14460054" algn="ctr">
              <a:srgbClr val="000000">
                <a:alpha val="70000"/>
              </a:srgbClr>
            </a:outerShdw>
          </a:effectLst>
        </p:spPr>
        <p:txBody>
          <a:bodyPr anchor="t"/>
          <a:lstStyle>
            <a:lvl1pPr marL="0" lvl="0" indent="0" algn="ctr" rtl="0">
              <a:buNone/>
              <a:defRPr sz="1600"/>
            </a:lvl1pPr>
          </a:lstStyle>
          <a:p>
            <a:pPr lvl="0" rtl="0"/>
            <a:r>
              <a:rPr lang="en-US"/>
              <a:t>Click icon to add picture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  <a:prstGeom prst="rect">
            <a:avLst/>
          </a:prstGeom>
        </p:spPr>
        <p:txBody>
          <a:bodyPr anchor="t"/>
          <a:lstStyle>
            <a:lvl1pPr marL="0" lvl="0" indent="0" rtl="0">
              <a:buNone/>
              <a:defRPr sz="1600"/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  <a:prstGeom prst="rect">
            <a:avLst/>
          </a:prstGeom>
        </p:spPr>
        <p:txBody>
          <a:bodyPr anchor="b"/>
          <a:lstStyle>
            <a:lvl1pPr marL="0" lvl="0" indent="0" rtl="0">
              <a:buNone/>
              <a:defRPr sz="2800" b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684211" y="1270529"/>
            <a:ext cx="4937655" cy="3030538"/>
          </a:xfrm>
          <a:prstGeom prst="rect">
            <a:avLst/>
          </a:prstGeom>
        </p:spPr>
        <p:txBody>
          <a:bodyPr anchor="t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  <a:prstGeom prst="rect">
            <a:avLst/>
          </a:prstGeom>
        </p:spPr>
        <p:txBody>
          <a:bodyPr anchor="b"/>
          <a:lstStyle>
            <a:lvl1pPr marL="0" lvl="0" indent="0" rtl="0">
              <a:buNone/>
              <a:defRPr sz="2800" b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6" name="Текст 5"/>
          <p:cNvSpPr txBox="1">
            <a:spLocks noGrp="1"/>
          </p:cNvSpPr>
          <p:nvPr>
            <p:ph type="body" sz="quarter" idx="4"/>
          </p:nvPr>
        </p:nvSpPr>
        <p:spPr>
          <a:xfrm>
            <a:off x="5806545" y="1262062"/>
            <a:ext cx="4929189" cy="3030538"/>
          </a:xfrm>
          <a:prstGeom prst="rect">
            <a:avLst/>
          </a:prstGeom>
        </p:spPr>
        <p:txBody>
          <a:bodyPr anchor="t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4212" y="3429000"/>
            <a:ext cx="8534400" cy="1697401"/>
          </a:xfrm>
          <a:prstGeom prst="rect">
            <a:avLst/>
          </a:prstGeom>
        </p:spPr>
        <p:txBody>
          <a:bodyPr anchor="b"/>
          <a:lstStyle>
            <a:lvl1pPr lvl="0" algn="l" rtl="0">
              <a:defRPr sz="3200" b="0" cap="all"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84211" y="5132982"/>
            <a:ext cx="8535991" cy="860400"/>
          </a:xfrm>
          <a:prstGeom prst="rect">
            <a:avLst/>
          </a:prstGeom>
        </p:spPr>
        <p:txBody>
          <a:bodyPr anchor="t"/>
          <a:lstStyle>
            <a:lvl1pPr marL="0" lvl="0" indent="0" algn="l" rtl="0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4213" y="685800"/>
            <a:ext cx="10058401" cy="2743200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 lang="en-US" b="0"/>
            </a:lvl1pPr>
          </a:lstStyle>
          <a:p>
            <a:pPr marL="0"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</p:spPr>
        <p:txBody>
          <a:bodyPr lIns="91440" tIns="45720" rIns="91440" bIns="45720" anchor="b"/>
          <a:lstStyle>
            <a:lvl1pPr lvl="0" rtl="0">
              <a:buNone/>
              <a:defRPr lang="en-US" sz="2400" b="0" cap="all">
                <a:solidFill>
                  <a:schemeClr val="tx1"/>
                </a:solidFill>
              </a:defRPr>
            </a:lvl1pPr>
          </a:lstStyle>
          <a:p>
            <a:pPr marL="0" lvl="0" rtl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</p:spPr>
        <p:txBody>
          <a:bodyPr anchor="t"/>
          <a:lstStyle>
            <a:lvl1pPr marL="0" lvl="0" indent="0" algn="l" rtl="0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</p:spPr>
        <p:txBody>
          <a:bodyPr anchor="b"/>
          <a:lstStyle>
            <a:lvl1pPr lvl="0" algn="l" rtl="0">
              <a:defRPr sz="2400" b="0"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84212" y="685800"/>
            <a:ext cx="5943602" cy="5308600"/>
          </a:xfrm>
          <a:prstGeom prst="rect">
            <a:avLst/>
          </a:prstGeom>
        </p:spPr>
        <p:txBody>
          <a:bodyPr anchor="ctr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  <a:prstGeom prst="rect">
            <a:avLst/>
          </a:prstGeom>
        </p:spPr>
        <p:txBody>
          <a:bodyPr anchor="t"/>
          <a:lstStyle>
            <a:lvl1pPr marL="0" lvl="0" indent="0" rtl="0">
              <a:buNone/>
              <a:defRPr sz="1600"/>
            </a:lvl1pPr>
          </a:lstStyle>
          <a:p>
            <a:pPr lvl="0" rtl="0"/>
            <a:r>
              <a:rPr lang="en-US"/>
              <a:t>Edit Master text styles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9206970" y="2963333"/>
            <a:ext cx="2981858" cy="3208867"/>
            <a:chOff x="9206969" y="2963333"/>
            <a:chExt cx="2981858" cy="3208867"/>
          </a:xfrm>
        </p:grpSpPr>
        <p:sp>
          <p:nvSpPr>
            <p:cNvPr id="3" name="Прямая соединительная линия 2"/>
            <p:cNvSpPr/>
            <p:nvPr/>
          </p:nvSpPr>
          <p:spPr>
            <a:xfrm flipH="1">
              <a:off x="11276012" y="2963333"/>
              <a:ext cx="912814" cy="91281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</a:ln>
          </p:spPr>
          <p:txBody>
            <a:bodyPr/>
            <a:lstStyle>
              <a:lvl1pPr lvl="0" rtl="0">
                <a:defRPr/>
              </a:lvl1pPr>
            </a:lstStyle>
            <a:p>
              <a:endParaRPr/>
            </a:p>
          </p:txBody>
        </p:sp>
        <p:sp>
          <p:nvSpPr>
            <p:cNvPr id="4" name="Прямая соединительная линия 3"/>
            <p:cNvSpPr/>
            <p:nvPr/>
          </p:nvSpPr>
          <p:spPr>
            <a:xfrm flipH="1">
              <a:off x="9206969" y="3190344"/>
              <a:ext cx="2981857" cy="298185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</a:ln>
          </p:spPr>
          <p:txBody>
            <a:bodyPr/>
            <a:lstStyle>
              <a:lvl1pPr lvl="0" rtl="0">
                <a:defRPr/>
              </a:lvl1pPr>
            </a:lstStyle>
            <a:p>
              <a:endParaRPr/>
            </a:p>
          </p:txBody>
        </p:sp>
        <p:sp>
          <p:nvSpPr>
            <p:cNvPr id="5" name="Прямая соединительная линия 4"/>
            <p:cNvSpPr/>
            <p:nvPr/>
          </p:nvSpPr>
          <p:spPr>
            <a:xfrm flipH="1">
              <a:off x="10292292" y="3285067"/>
              <a:ext cx="1896534" cy="189653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</a:ln>
          </p:spPr>
          <p:txBody>
            <a:bodyPr/>
            <a:lstStyle>
              <a:lvl1pPr lvl="0" rtl="0">
                <a:defRPr/>
              </a:lvl1pPr>
            </a:lstStyle>
            <a:p>
              <a:endParaRPr/>
            </a:p>
          </p:txBody>
        </p:sp>
        <p:sp>
          <p:nvSpPr>
            <p:cNvPr id="6" name="Прямая соединительная линия 5"/>
            <p:cNvSpPr/>
            <p:nvPr/>
          </p:nvSpPr>
          <p:spPr>
            <a:xfrm flipH="1">
              <a:off x="10443103" y="3131080"/>
              <a:ext cx="1745722" cy="174572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</a:ln>
          </p:spPr>
          <p:txBody>
            <a:bodyPr/>
            <a:lstStyle>
              <a:lvl1pPr lvl="0" rtl="0">
                <a:defRPr/>
              </a:lvl1pPr>
            </a:lstStyle>
            <a:p>
              <a:endParaRPr/>
            </a:p>
          </p:txBody>
        </p:sp>
        <p:sp>
          <p:nvSpPr>
            <p:cNvPr id="7" name="Прямая соединительная линия 6"/>
            <p:cNvSpPr/>
            <p:nvPr/>
          </p:nvSpPr>
          <p:spPr>
            <a:xfrm flipH="1">
              <a:off x="10918826" y="3683001"/>
              <a:ext cx="1270001" cy="1269999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</a:ln>
          </p:spPr>
          <p:txBody>
            <a:bodyPr/>
            <a:lstStyle>
              <a:lvl1pPr lvl="0" rtl="0">
                <a:defRPr/>
              </a:lvl1pPr>
            </a:lstStyle>
            <a:p>
              <a:endParaRPr/>
            </a:p>
          </p:txBody>
        </p:sp>
      </p:grpSp>
      <p:sp>
        <p:nvSpPr>
          <p:cNvPr id="8" name="Заголовок 7"/>
          <p:cNvSpPr txBox="1"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rtl="0"/>
            <a:r>
              <a:rPr lang="en-US"/>
              <a:t>Click to edit Master title style</a:t>
            </a:r>
          </a:p>
        </p:txBody>
      </p:sp>
      <p:sp>
        <p:nvSpPr>
          <p:cNvPr id="9" name="Текст 8"/>
          <p:cNvSpPr txBox="1"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rtl="0"/>
            <a:r>
              <a:rPr lang="en-US"/>
              <a:t>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</a:p>
        </p:txBody>
      </p:sp>
      <p:sp>
        <p:nvSpPr>
          <p:cNvPr id="10" name="Дата 9"/>
          <p:cNvSpPr txBox="1"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lIns="91440" tIns="45720" rIns="91440" bIns="45720" anchor="t"/>
          <a:lstStyle>
            <a:lvl1pPr lvl="0" algn="r" rtl="0">
              <a:defRPr sz="1000" b="0" i="0">
                <a:solidFill>
                  <a:schemeClr val="bg2">
                    <a:lumMod val="50000"/>
                  </a:schemeClr>
                </a:solidFill>
                <a:latin typeface="Century Gothic"/>
              </a:defRPr>
            </a:lvl1pPr>
          </a:lstStyle>
          <a:p>
            <a:endParaRPr/>
          </a:p>
        </p:txBody>
      </p:sp>
      <p:sp>
        <p:nvSpPr>
          <p:cNvPr id="11" name="Нижний колонтитул 10"/>
          <p:cNvSpPr txBox="1"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lIns="91440" tIns="45720" rIns="91440" bIns="45720" anchor="t"/>
          <a:lstStyle>
            <a:lvl1pPr lvl="0" algn="l" rtl="0">
              <a:defRPr sz="1000" b="0" i="0">
                <a:solidFill>
                  <a:schemeClr val="bg2">
                    <a:lumMod val="50000"/>
                  </a:schemeClr>
                </a:solidFill>
                <a:latin typeface="Century Gothic"/>
              </a:defRPr>
            </a:lvl1pPr>
          </a:lstStyle>
          <a:p>
            <a:endParaRPr/>
          </a:p>
        </p:txBody>
      </p:sp>
      <p:sp>
        <p:nvSpPr>
          <p:cNvPr id="12" name="Номер слайда 11"/>
          <p:cNvSpPr txBox="1"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6" cy="669925"/>
          </a:xfrm>
          <a:prstGeom prst="rect">
            <a:avLst/>
          </a:prstGeom>
        </p:spPr>
        <p:txBody>
          <a:bodyPr lIns="91440" tIns="45720" rIns="91440" bIns="45720" anchor="b"/>
          <a:lstStyle>
            <a:lvl1pPr lvl="0" algn="r" rtl="0">
              <a:defRPr sz="3200" b="0" i="0">
                <a:solidFill>
                  <a:schemeClr val="bg2">
                    <a:lumMod val="50000"/>
                  </a:schemeClr>
                </a:solidFill>
                <a:latin typeface="Century Gothic"/>
              </a:defRPr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xStyles>
    <p:titleStyle>
      <a:lvl1pPr lvl="0" algn="l" rtl="0">
        <a:buNone/>
        <a:defRPr sz="3600" cap="all">
          <a:solidFill>
            <a:schemeClr val="tx1"/>
          </a:solidFill>
          <a:latin typeface="Century Gothic"/>
        </a:defRPr>
      </a:lvl1pPr>
      <a:lvl2pPr lvl="0" rtl="0">
        <a:defRPr>
          <a:solidFill>
            <a:schemeClr val="tx2"/>
          </a:solidFill>
        </a:defRPr>
      </a:lvl2pPr>
      <a:lvl3pPr lvl="0" rtl="0">
        <a:defRPr>
          <a:solidFill>
            <a:schemeClr val="tx2"/>
          </a:solidFill>
        </a:defRPr>
      </a:lvl3pPr>
      <a:lvl4pPr lvl="0" rtl="0">
        <a:defRPr>
          <a:solidFill>
            <a:schemeClr val="tx2"/>
          </a:solidFill>
        </a:defRPr>
      </a:lvl4pPr>
      <a:lvl5pPr lvl="0" rtl="0">
        <a:defRPr>
          <a:solidFill>
            <a:schemeClr val="tx2"/>
          </a:solidFill>
        </a:defRPr>
      </a:lvl5pPr>
      <a:lvl6pPr lvl="0" rtl="0">
        <a:defRPr>
          <a:solidFill>
            <a:schemeClr val="tx2"/>
          </a:solidFill>
        </a:defRPr>
      </a:lvl6pPr>
      <a:lvl7pPr lvl="0" rtl="0">
        <a:defRPr>
          <a:solidFill>
            <a:schemeClr val="tx2"/>
          </a:solidFill>
        </a:defRPr>
      </a:lvl7pPr>
      <a:lvl8pPr lvl="0" rtl="0">
        <a:defRPr>
          <a:solidFill>
            <a:schemeClr val="tx2"/>
          </a:solidFill>
        </a:defRPr>
      </a:lvl8pPr>
      <a:lvl9pPr lvl="0" rtl="0">
        <a:defRPr>
          <a:solidFill>
            <a:schemeClr val="tx2"/>
          </a:solidFill>
        </a:defRPr>
      </a:lvl9pPr>
    </p:titleStyle>
    <p:bodyStyle>
      <a:lvl1pPr marL="285750" lvl="0" indent="-28575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2000">
          <a:solidFill>
            <a:schemeClr val="bg2">
              <a:lumMod val="75000"/>
            </a:schemeClr>
          </a:solidFill>
          <a:latin typeface="Century Gothic"/>
        </a:defRPr>
      </a:lvl1pPr>
      <a:lvl2pPr marL="742950" lvl="0" indent="-28575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800">
          <a:solidFill>
            <a:schemeClr val="bg2">
              <a:lumMod val="75000"/>
            </a:schemeClr>
          </a:solidFill>
          <a:latin typeface="Century Gothic"/>
        </a:defRPr>
      </a:lvl2pPr>
      <a:lvl3pPr marL="1200150" lvl="0" indent="-28575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600">
          <a:solidFill>
            <a:schemeClr val="bg2">
              <a:lumMod val="75000"/>
            </a:schemeClr>
          </a:solidFill>
          <a:latin typeface="Century Gothic"/>
        </a:defRPr>
      </a:lvl3pPr>
      <a:lvl4pPr marL="1543050" lvl="0" indent="-17145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>
          <a:solidFill>
            <a:schemeClr val="bg2">
              <a:lumMod val="75000"/>
            </a:schemeClr>
          </a:solidFill>
          <a:latin typeface="Century Gothic"/>
        </a:defRPr>
      </a:lvl4pPr>
      <a:lvl5pPr marL="2000250" lvl="0" indent="-17145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>
          <a:solidFill>
            <a:schemeClr val="bg2">
              <a:lumMod val="75000"/>
            </a:schemeClr>
          </a:solidFill>
          <a:latin typeface="Century Gothic"/>
        </a:defRPr>
      </a:lvl5pPr>
      <a:lvl6pPr marL="2514600" lvl="0" indent="-22860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>
          <a:solidFill>
            <a:schemeClr val="bg2">
              <a:lumMod val="75000"/>
            </a:schemeClr>
          </a:solidFill>
          <a:latin typeface="Century Gothic"/>
        </a:defRPr>
      </a:lvl6pPr>
      <a:lvl7pPr marL="2971800" lvl="0" indent="-22860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>
          <a:solidFill>
            <a:schemeClr val="bg2">
              <a:lumMod val="75000"/>
            </a:schemeClr>
          </a:solidFill>
          <a:latin typeface="Century Gothic"/>
        </a:defRPr>
      </a:lvl7pPr>
      <a:lvl8pPr marL="3429000" lvl="0" indent="-22860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>
          <a:solidFill>
            <a:schemeClr val="bg2">
              <a:lumMod val="75000"/>
            </a:schemeClr>
          </a:solidFill>
          <a:latin typeface="Century Gothic"/>
        </a:defRPr>
      </a:lvl8pPr>
      <a:lvl9pPr marL="3886200" lvl="0" indent="-228600" algn="l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>
          <a:solidFill>
            <a:schemeClr val="bg2">
              <a:lumMod val="75000"/>
            </a:schemeClr>
          </a:solidFill>
          <a:latin typeface="Century Gothic"/>
        </a:defRPr>
      </a:lvl9pPr>
    </p:bodyStyle>
    <p:otherStyle>
      <a:lvl1pPr marL="0" lvl="0" algn="l" rtl="0">
        <a:defRPr sz="1800">
          <a:solidFill>
            <a:schemeClr val="tx1"/>
          </a:solidFill>
          <a:latin typeface="Century Gothic"/>
        </a:defRPr>
      </a:lvl1pPr>
      <a:lvl2pPr marL="457200" lvl="0" algn="l" rtl="0">
        <a:defRPr sz="1800">
          <a:solidFill>
            <a:schemeClr val="tx1"/>
          </a:solidFill>
          <a:latin typeface="Century Gothic"/>
        </a:defRPr>
      </a:lvl2pPr>
      <a:lvl3pPr marL="914400" lvl="0" algn="l" rtl="0">
        <a:defRPr sz="1800">
          <a:solidFill>
            <a:schemeClr val="tx1"/>
          </a:solidFill>
          <a:latin typeface="Century Gothic"/>
        </a:defRPr>
      </a:lvl3pPr>
      <a:lvl4pPr marL="1371600" lvl="0" algn="l" rtl="0">
        <a:defRPr sz="1800">
          <a:solidFill>
            <a:schemeClr val="tx1"/>
          </a:solidFill>
          <a:latin typeface="Century Gothic"/>
        </a:defRPr>
      </a:lvl4pPr>
      <a:lvl5pPr marL="1828800" lvl="0" algn="l" rtl="0">
        <a:defRPr sz="1800">
          <a:solidFill>
            <a:schemeClr val="tx1"/>
          </a:solidFill>
          <a:latin typeface="Century Gothic"/>
        </a:defRPr>
      </a:lvl5pPr>
      <a:lvl6pPr marL="2286000" lvl="0" algn="l" rtl="0">
        <a:defRPr sz="1800">
          <a:solidFill>
            <a:schemeClr val="tx1"/>
          </a:solidFill>
          <a:latin typeface="Century Gothic"/>
        </a:defRPr>
      </a:lvl6pPr>
      <a:lvl7pPr marL="2743200" lvl="0" algn="l" rtl="0">
        <a:defRPr sz="1800">
          <a:solidFill>
            <a:schemeClr val="tx1"/>
          </a:solidFill>
          <a:latin typeface="Century Gothic"/>
        </a:defRPr>
      </a:lvl7pPr>
      <a:lvl8pPr marL="3200400" lvl="0" algn="l" rtl="0">
        <a:defRPr sz="1800">
          <a:solidFill>
            <a:schemeClr val="tx1"/>
          </a:solidFill>
          <a:latin typeface="Century Gothic"/>
        </a:defRPr>
      </a:lvl8pPr>
      <a:lvl9pPr marL="3657600" lvl="0" algn="l" rtl="0">
        <a:defRPr sz="1800">
          <a:solidFill>
            <a:schemeClr val="tx1"/>
          </a:solidFill>
          <a:latin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83_%D0%B3%D0%BE%D0%B4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s://ru.wikipedia.org/wiki/12_%D0%BC%D0%B0%D1%8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3%D0%B7%D0%B1%D0%B5%D0%BA%D0%B8%D1%81%D1%82%D0%B0%D0%BD" TargetMode="External"/><Relationship Id="rId5" Type="http://schemas.openxmlformats.org/officeDocument/2006/relationships/hyperlink" Target="https://ru.wikipedia.org/wiki/%D0%A1%D0%A1%D0%A1%D0%A0" TargetMode="External"/><Relationship Id="rId4" Type="http://schemas.openxmlformats.org/officeDocument/2006/relationships/hyperlink" Target="https://ru.wikipedia.org/wiki/%D0%A2%D0%B0%D1%88%D0%BA%D0%B5%D0%BD%D1%8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1%80%D0%B4%D0%B5%D0%BD_%C2%AB%D0%97%D0%B0_%D0%B7%D0%B0%D1%81%D0%BB%D1%83%D0%B3%D0%B8_%D0%BF%D0%B5%D1%80%D0%B5%D0%B4_%D0%9E%D1%82%D0%B5%D1%87%D0%B5%D1%81%D1%82%D0%B2%D0%BE%D0%BC%C2%BB" TargetMode="External"/><Relationship Id="rId2" Type="http://schemas.openxmlformats.org/officeDocument/2006/relationships/hyperlink" Target="https://ru.wikipedia.org/wiki/%D0%9E%D1%80%D0%B4%D0%B5%D0%BD_%D0%94%D1%80%D1%83%D0%B6%D0%B1%D1%8B_(%D0%A0%D0%BE%D1%81%D1%81%D0%B8%D1%8F)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iki/%D0%9F%D0%BE%D1%87%D1%91%D1%82%D0%BD%D0%B0%D1%8F_%D0%B3%D1%80%D0%B0%D0%BC%D0%BE%D1%82%D0%B0_%D0%9F%D1%80%D0%B5%D0%B7%D0%B8%D0%B4%D0%B5%D0%BD%D1%82%D0%B0_%D0%A0%D0%BE%D1%81%D1%81%D0%B8%D0%B9%D1%81%D0%BA%D0%BE%D0%B9_%D0%A4%D0%B5%D0%B4%D0%B5%D1%80%D0%B0%D1%86%D0%B8%D0%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lang="ru" dirty="0">
                <a:latin typeface="Calibri Light"/>
              </a:rPr>
              <a:t>проект </a:t>
            </a:r>
          </a:p>
          <a:p>
            <a:pPr lvl="0" rtl="0"/>
            <a:r>
              <a:rPr lang="ru" smtClean="0">
                <a:latin typeface="Calibri Light"/>
              </a:rPr>
              <a:t>Богатства, </a:t>
            </a:r>
            <a:r>
              <a:rPr lang="ru" dirty="0">
                <a:latin typeface="Calibri Light"/>
              </a:rPr>
              <a:t>отданные людям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318387" y="702289"/>
            <a:ext cx="8421155" cy="4164243"/>
          </a:xfrm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pPr lvl="0" rtl="0"/>
            <a:r>
              <a:rPr lang="ru" sz="4800" dirty="0"/>
              <a:t>с</a:t>
            </a:r>
            <a:r>
              <a:rPr lang="ru" sz="3600" dirty="0"/>
              <a:t>егодня </a:t>
            </a:r>
          </a:p>
          <a:p>
            <a:pPr lvl="0" rtl="0"/>
            <a:r>
              <a:rPr lang="ru" dirty="0" smtClean="0"/>
              <a:t>Я</a:t>
            </a:r>
            <a:r>
              <a:rPr lang="ru" sz="3600" dirty="0" smtClean="0"/>
              <a:t> </a:t>
            </a:r>
            <a:r>
              <a:rPr lang="ru" sz="3600" dirty="0"/>
              <a:t>хочу рассказать про самую великую гимнастку</a:t>
            </a:r>
          </a:p>
          <a:p>
            <a:pPr lvl="0" rtl="0"/>
            <a:r>
              <a:rPr lang="ru" sz="4800" dirty="0">
                <a:solidFill>
                  <a:srgbClr val="FF00FF"/>
                </a:solidFill>
              </a:rPr>
              <a:t>а</a:t>
            </a:r>
            <a:r>
              <a:rPr lang="ru" sz="3600" dirty="0">
                <a:solidFill>
                  <a:srgbClr val="FF00FF"/>
                </a:solidFill>
              </a:rPr>
              <a:t>лину  </a:t>
            </a:r>
            <a:r>
              <a:rPr lang="ru" sz="4800" dirty="0">
                <a:solidFill>
                  <a:srgbClr val="FF00FF"/>
                </a:solidFill>
              </a:rPr>
              <a:t>к</a:t>
            </a:r>
            <a:r>
              <a:rPr lang="ru" sz="3600" dirty="0">
                <a:solidFill>
                  <a:srgbClr val="FF00FF"/>
                </a:solidFill>
              </a:rPr>
              <a:t>абаеву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25669" y="5069822"/>
            <a:ext cx="8534399" cy="361526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368" y="548680"/>
            <a:ext cx="5544616" cy="4680520"/>
          </a:xfrm>
        </p:spPr>
        <p:txBody>
          <a:bodyPr/>
          <a:lstStyle/>
          <a:p>
            <a:r>
              <a:rPr lang="ru-RU" sz="3200" dirty="0" smtClean="0"/>
              <a:t>Алина Маратовна </a:t>
            </a:r>
            <a:r>
              <a:rPr lang="ru-RU" sz="3200" dirty="0" err="1" smtClean="0"/>
              <a:t>Кабаева</a:t>
            </a:r>
            <a:r>
              <a:rPr lang="ru-RU" sz="3200" dirty="0" smtClean="0"/>
              <a:t> родилась </a:t>
            </a:r>
            <a:r>
              <a:rPr lang="ru-RU" sz="3200" dirty="0" smtClean="0">
                <a:hlinkClick r:id="rId2" tooltip="12 мая"/>
              </a:rPr>
              <a:t>12 мая</a:t>
            </a:r>
            <a:r>
              <a:rPr lang="ru-RU" sz="3200" dirty="0" smtClean="0"/>
              <a:t> </a:t>
            </a:r>
            <a:r>
              <a:rPr lang="ru-RU" sz="3200" dirty="0" smtClean="0">
                <a:hlinkClick r:id="rId3"/>
              </a:rPr>
              <a:t>1983 года</a:t>
            </a:r>
            <a:r>
              <a:rPr lang="ru-RU" sz="3200" dirty="0" smtClean="0"/>
              <a:t>, выросла в </a:t>
            </a:r>
            <a:r>
              <a:rPr lang="ru-RU" sz="3200" dirty="0" smtClean="0">
                <a:hlinkClick r:id="rId4" tooltip="Ташкент"/>
              </a:rPr>
              <a:t>Ташкенте</a:t>
            </a:r>
            <a:r>
              <a:rPr lang="ru-RU" sz="3200" dirty="0" smtClean="0"/>
              <a:t> (</a:t>
            </a:r>
            <a:r>
              <a:rPr lang="ru-RU" sz="3200" dirty="0" smtClean="0">
                <a:hlinkClick r:id="rId5" tooltip="СССР"/>
              </a:rPr>
              <a:t>СССР</a:t>
            </a:r>
            <a:r>
              <a:rPr lang="ru-RU" sz="3200" dirty="0" smtClean="0"/>
              <a:t>, ныне — </a:t>
            </a:r>
            <a:r>
              <a:rPr lang="ru-RU" sz="3200" dirty="0" smtClean="0">
                <a:hlinkClick r:id="rId6" tooltip="Узбекистан"/>
              </a:rPr>
              <a:t>Узбекистан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Алина начала заниматься художественной гимнастикой в 3,5 года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g_bf1940b615505d857f7c179cfbf9fe5d_2_1400x110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2" y="229509"/>
            <a:ext cx="4104456" cy="610121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41299" y="639137"/>
            <a:ext cx="4603937" cy="4014000"/>
          </a:xfrm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pPr lvl="0"/>
            <a:r>
              <a:rPr sz="3600" dirty="0" err="1"/>
              <a:t>Алина</a:t>
            </a:r>
            <a:r>
              <a:rPr sz="3600" dirty="0"/>
              <a:t> </a:t>
            </a:r>
            <a:r>
              <a:rPr sz="3600" dirty="0" err="1"/>
              <a:t>Кабаева</a:t>
            </a:r>
            <a:r>
              <a:rPr sz="3600" dirty="0"/>
              <a:t> – </a:t>
            </a:r>
            <a:r>
              <a:rPr lang="ru" sz="3600" dirty="0"/>
              <a:t>Р</a:t>
            </a:r>
            <a:r>
              <a:rPr sz="3600" dirty="0" err="1"/>
              <a:t>оссийская</a:t>
            </a:r>
            <a:r>
              <a:rPr sz="3600" dirty="0"/>
              <a:t> </a:t>
            </a:r>
            <a:r>
              <a:rPr sz="3600" dirty="0" err="1"/>
              <a:t>спортсменка</a:t>
            </a:r>
            <a:r>
              <a:rPr sz="3600" dirty="0"/>
              <a:t>, </a:t>
            </a:r>
            <a:r>
              <a:rPr sz="3600" dirty="0" err="1"/>
              <a:t>общественный</a:t>
            </a:r>
            <a:r>
              <a:rPr sz="3600" dirty="0"/>
              <a:t> и </a:t>
            </a:r>
            <a:r>
              <a:rPr sz="3600" dirty="0" err="1"/>
              <a:t>политический</a:t>
            </a:r>
            <a:r>
              <a:rPr sz="3600" dirty="0"/>
              <a:t> </a:t>
            </a:r>
            <a:r>
              <a:rPr sz="3600" dirty="0" err="1"/>
              <a:t>деятель</a:t>
            </a:r>
            <a:r>
              <a:rPr dirty="0"/>
              <a:t>,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23992" y="548680"/>
            <a:ext cx="4032448" cy="54898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84032" y="620688"/>
            <a:ext cx="5061841" cy="5256845"/>
          </a:xfrm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pPr lvl="0"/>
            <a:r>
              <a:rPr sz="2000" i="1" dirty="0" err="1"/>
              <a:t>Олимпийская</a:t>
            </a:r>
            <a:r>
              <a:rPr sz="2000" i="1" dirty="0"/>
              <a:t> </a:t>
            </a:r>
            <a:r>
              <a:rPr sz="2000" i="1" dirty="0" err="1"/>
              <a:t>чемпионка</a:t>
            </a:r>
            <a:r>
              <a:rPr sz="2000" i="1" dirty="0"/>
              <a:t> 2004 </a:t>
            </a:r>
            <a:r>
              <a:rPr sz="2000" i="1" dirty="0" err="1"/>
              <a:t>года</a:t>
            </a:r>
            <a:r>
              <a:rPr sz="2000" i="1" dirty="0"/>
              <a:t> в </a:t>
            </a:r>
            <a:r>
              <a:rPr sz="2000" i="1" dirty="0" err="1"/>
              <a:t>индивидуальном</a:t>
            </a:r>
            <a:r>
              <a:rPr sz="2000" i="1" dirty="0"/>
              <a:t> </a:t>
            </a:r>
            <a:r>
              <a:rPr sz="2000" i="1" dirty="0" err="1"/>
              <a:t>многоборье</a:t>
            </a:r>
            <a:r>
              <a:rPr sz="2000" i="1" dirty="0"/>
              <a:t> и </a:t>
            </a:r>
            <a:r>
              <a:rPr sz="2000" i="1" dirty="0" err="1"/>
              <a:t>бронзовый</a:t>
            </a:r>
            <a:r>
              <a:rPr sz="2000" i="1" dirty="0"/>
              <a:t> </a:t>
            </a:r>
            <a:r>
              <a:rPr sz="2000" i="1" dirty="0" err="1"/>
              <a:t>призёр</a:t>
            </a:r>
            <a:r>
              <a:rPr sz="2000" i="1" dirty="0"/>
              <a:t> </a:t>
            </a:r>
            <a:r>
              <a:rPr sz="2000" i="1" dirty="0" err="1"/>
              <a:t>Олимпийских</a:t>
            </a:r>
            <a:r>
              <a:rPr sz="2000" i="1" dirty="0"/>
              <a:t> </a:t>
            </a:r>
            <a:r>
              <a:rPr sz="2000" i="1" dirty="0" err="1"/>
              <a:t>игр</a:t>
            </a:r>
            <a:r>
              <a:rPr sz="2000" i="1" dirty="0"/>
              <a:t> 2000 </a:t>
            </a:r>
            <a:r>
              <a:rPr sz="2000" i="1" dirty="0" err="1"/>
              <a:t>года</a:t>
            </a:r>
            <a:r>
              <a:rPr sz="2000" i="1" dirty="0"/>
              <a:t> в </a:t>
            </a:r>
            <a:r>
              <a:rPr sz="2000" i="1" dirty="0" err="1"/>
              <a:t>индивидуальном</a:t>
            </a:r>
            <a:r>
              <a:rPr sz="2000" i="1" dirty="0"/>
              <a:t> </a:t>
            </a:r>
            <a:r>
              <a:rPr sz="2000" i="1" dirty="0" err="1"/>
              <a:t>многоборье</a:t>
            </a:r>
            <a:r>
              <a:rPr sz="2000" i="1" dirty="0"/>
              <a:t>. </a:t>
            </a:r>
            <a:r>
              <a:rPr sz="2000" i="1" dirty="0" err="1"/>
              <a:t>Двукратная</a:t>
            </a:r>
            <a:r>
              <a:rPr sz="2000" i="1" dirty="0"/>
              <a:t> </a:t>
            </a:r>
            <a:r>
              <a:rPr sz="2000" i="1" dirty="0" err="1"/>
              <a:t>абсолютная</a:t>
            </a:r>
            <a:r>
              <a:rPr sz="2000" i="1" dirty="0"/>
              <a:t> </a:t>
            </a:r>
            <a:r>
              <a:rPr sz="2000" i="1" dirty="0" err="1"/>
              <a:t>чемпионка</a:t>
            </a:r>
            <a:r>
              <a:rPr sz="2000" i="1" dirty="0"/>
              <a:t> </a:t>
            </a:r>
            <a:r>
              <a:rPr sz="2000" i="1" dirty="0" err="1"/>
              <a:t>мира</a:t>
            </a:r>
            <a:r>
              <a:rPr sz="2000" i="1" dirty="0"/>
              <a:t> (1999 и 2003). </a:t>
            </a:r>
            <a:r>
              <a:rPr sz="2000" i="1" dirty="0" err="1"/>
              <a:t>Пятикратная</a:t>
            </a:r>
            <a:r>
              <a:rPr sz="2000" i="1" dirty="0"/>
              <a:t> </a:t>
            </a:r>
            <a:r>
              <a:rPr sz="2000" i="1" dirty="0" err="1"/>
              <a:t>абсолютная</a:t>
            </a:r>
            <a:r>
              <a:rPr sz="2000" i="1" dirty="0"/>
              <a:t> </a:t>
            </a:r>
            <a:r>
              <a:rPr sz="2000" i="1" dirty="0" err="1"/>
              <a:t>чемпионка</a:t>
            </a:r>
            <a:r>
              <a:rPr sz="2000" i="1" dirty="0"/>
              <a:t> </a:t>
            </a:r>
            <a:r>
              <a:rPr sz="2000" i="1" dirty="0" err="1"/>
              <a:t>Европы</a:t>
            </a:r>
            <a:r>
              <a:rPr sz="2000" i="1" dirty="0"/>
              <a:t> (1998—2000, 2002, 2004). </a:t>
            </a:r>
            <a:r>
              <a:rPr sz="2000" i="1" dirty="0" err="1"/>
              <a:t>Шестикратная</a:t>
            </a:r>
            <a:r>
              <a:rPr sz="2000" i="1" dirty="0"/>
              <a:t> </a:t>
            </a:r>
            <a:r>
              <a:rPr sz="2000" i="1" dirty="0" err="1"/>
              <a:t>абсолютная</a:t>
            </a:r>
            <a:r>
              <a:rPr sz="2000" i="1" dirty="0"/>
              <a:t> </a:t>
            </a:r>
            <a:r>
              <a:rPr sz="2000" i="1" dirty="0" err="1"/>
              <a:t>чемпионка</a:t>
            </a:r>
            <a:r>
              <a:rPr sz="2000" i="1" dirty="0"/>
              <a:t> </a:t>
            </a:r>
            <a:r>
              <a:rPr sz="2000" i="1" dirty="0" err="1"/>
              <a:t>России</a:t>
            </a:r>
            <a:r>
              <a:rPr sz="2000" i="1" dirty="0"/>
              <a:t> (1999—2001, 2004, 2006—2007)[7]. </a:t>
            </a:r>
            <a:r>
              <a:rPr sz="2000" i="1" dirty="0" err="1"/>
              <a:t>Заслуженный</a:t>
            </a:r>
            <a:r>
              <a:rPr sz="2000" i="1" dirty="0"/>
              <a:t> </a:t>
            </a:r>
            <a:r>
              <a:rPr sz="2000" i="1" dirty="0" err="1"/>
              <a:t>мастер</a:t>
            </a:r>
            <a:r>
              <a:rPr sz="2000" i="1" dirty="0"/>
              <a:t> </a:t>
            </a:r>
            <a:r>
              <a:rPr sz="2000" i="1" dirty="0" err="1"/>
              <a:t>спорта</a:t>
            </a:r>
            <a:r>
              <a:rPr sz="2000" i="1" dirty="0"/>
              <a:t> </a:t>
            </a:r>
            <a:r>
              <a:rPr sz="2000" i="1" dirty="0" err="1"/>
              <a:t>России</a:t>
            </a:r>
            <a:r>
              <a:rPr sz="2000" i="1" dirty="0"/>
              <a:t>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endParaRPr dirty="0"/>
          </a:p>
        </p:txBody>
      </p:sp>
      <p:pic>
        <p:nvPicPr>
          <p:cNvPr id="4" name="Рисунок 3" descr="ruubb16ea92f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424" y="620688"/>
            <a:ext cx="4032448" cy="588274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764704"/>
            <a:ext cx="3672408" cy="4392488"/>
          </a:xfrm>
        </p:spPr>
        <p:txBody>
          <a:bodyPr/>
          <a:lstStyle/>
          <a:p>
            <a:r>
              <a:rPr lang="ru-RU" dirty="0" smtClean="0"/>
              <a:t>Награждена орденами </a:t>
            </a:r>
            <a:r>
              <a:rPr lang="ru-RU" dirty="0" smtClean="0">
                <a:hlinkClick r:id="rId2" tooltip="Орден Дружбы (Россия)"/>
              </a:rPr>
              <a:t>Дружбы</a:t>
            </a:r>
            <a:r>
              <a:rPr lang="ru-RU" dirty="0" smtClean="0"/>
              <a:t> (2001) и «</a:t>
            </a:r>
            <a:r>
              <a:rPr lang="ru-RU" dirty="0" smtClean="0">
                <a:hlinkClick r:id="rId3" tooltip="Орден «За заслуги перед Отечеством»"/>
              </a:rPr>
              <a:t>За заслуги перед Отечеством</a:t>
            </a:r>
            <a:r>
              <a:rPr lang="ru-RU" dirty="0" smtClean="0"/>
              <a:t>» IV степени (2005), а также </a:t>
            </a:r>
            <a:r>
              <a:rPr lang="ru-RU" dirty="0" smtClean="0">
                <a:hlinkClick r:id="rId4" tooltip="Почётная грамота Президента Российской Федерации"/>
              </a:rPr>
              <a:t>Почётной грамотой Президента Российской Федерации</a:t>
            </a:r>
            <a:r>
              <a:rPr lang="ru-RU" dirty="0" smtClean="0"/>
              <a:t> (2013).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1384" y="1268760"/>
            <a:ext cx="4475684" cy="4005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95600" y="2276872"/>
            <a:ext cx="8247012" cy="20241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lar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23992" y="548680"/>
            <a:ext cx="4608512" cy="59038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16B99385-DF85-42DE-ADCF-F7D1F3BD6B12}" vid="{8D53D316-1F43-40A6-B61E-31C771CB63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89</Words>
  <Application>Microsoft Office PowerPoint</Application>
  <PresentationFormat>Широкоэкранный</PresentationFormat>
  <Paragraphs>10</Paragraphs>
  <Slides>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Century Gothic</vt:lpstr>
      <vt:lpstr>Wingdings 3</vt:lpstr>
      <vt:lpstr>Slice</vt:lpstr>
      <vt:lpstr>проект  Богатства, отданные людям</vt:lpstr>
      <vt:lpstr>сегодня  Я хочу рассказать про самую великую гимнастку алину  кабаеву</vt:lpstr>
      <vt:lpstr>Презентация PowerPoint</vt:lpstr>
      <vt:lpstr>Презентация PowerPoint</vt:lpstr>
      <vt:lpstr>Олимпийская чемпионка 2004 года в индивидуальном многоборье и бронзовый призёр Олимпийских игр 2000 года в индивидуальном многоборье. Двукратная абсолютная чемпионка мира (1999 и 2003). Пятикратная абсолютная чемпионка Европы (1998—2000, 2002, 2004). Шестикратная абсолютная чемпионка России (1999—2001, 2004, 2006—2007)[7]. Заслуженный мастер спорта России.</vt:lpstr>
      <vt:lpstr>Награждена орденами Дружбы (2001) и «За заслуги перед Отечеством» IV степени (2005), а также Почётной грамотой Президента Российской Федерации (2013).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Богатства отданные людям</dc:title>
  <dc:creator>bip12345678987654321</dc:creator>
  <cp:lastModifiedBy>Admin</cp:lastModifiedBy>
  <cp:revision>6</cp:revision>
  <dcterms:modified xsi:type="dcterms:W3CDTF">2017-09-20T18:52:05Z</dcterms:modified>
</cp:coreProperties>
</file>