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9" r:id="rId4"/>
    <p:sldId id="259" r:id="rId5"/>
    <p:sldId id="263" r:id="rId6"/>
    <p:sldId id="280" r:id="rId7"/>
    <p:sldId id="276" r:id="rId8"/>
    <p:sldId id="265" r:id="rId9"/>
    <p:sldId id="264" r:id="rId10"/>
    <p:sldId id="275" r:id="rId11"/>
    <p:sldId id="266" r:id="rId12"/>
    <p:sldId id="267" r:id="rId13"/>
    <p:sldId id="268" r:id="rId14"/>
    <p:sldId id="270" r:id="rId15"/>
    <p:sldId id="269" r:id="rId16"/>
    <p:sldId id="260" r:id="rId17"/>
    <p:sldId id="272" r:id="rId18"/>
    <p:sldId id="271" r:id="rId19"/>
    <p:sldId id="258" r:id="rId20"/>
    <p:sldId id="273" r:id="rId21"/>
    <p:sldId id="277" r:id="rId22"/>
    <p:sldId id="278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D46585-A749-4233-92CB-F8A46FDC910D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A8D179-A617-49AF-91A1-6AFBEDF9E5A6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Р</a:t>
          </a:r>
          <a:endParaRPr lang="ru-RU" b="1" dirty="0">
            <a:solidFill>
              <a:srgbClr val="C00000"/>
            </a:solidFill>
          </a:endParaRPr>
        </a:p>
      </dgm:t>
    </dgm:pt>
    <dgm:pt modelId="{CF5B4344-6522-4DEF-A9EC-A057A141AF3A}" type="parTrans" cxnId="{520E0114-0D25-421D-86F7-603B15B771D5}">
      <dgm:prSet/>
      <dgm:spPr/>
      <dgm:t>
        <a:bodyPr/>
        <a:lstStyle/>
        <a:p>
          <a:endParaRPr lang="ru-RU"/>
        </a:p>
      </dgm:t>
    </dgm:pt>
    <dgm:pt modelId="{BC4CB940-CE28-4709-8938-6FD4A1E67064}" type="sibTrans" cxnId="{520E0114-0D25-421D-86F7-603B15B771D5}">
      <dgm:prSet/>
      <dgm:spPr/>
      <dgm:t>
        <a:bodyPr/>
        <a:lstStyle/>
        <a:p>
          <a:endParaRPr lang="ru-RU"/>
        </a:p>
      </dgm:t>
    </dgm:pt>
    <dgm:pt modelId="{EF069F88-93DF-410D-8F58-CE89EE9A6662}">
      <dgm:prSet phldrT="[Текст]"/>
      <dgm:spPr/>
      <dgm:t>
        <a:bodyPr/>
        <a:lstStyle/>
        <a:p>
          <a:r>
            <a:rPr lang="ru-RU" dirty="0" smtClean="0"/>
            <a:t>а</a:t>
          </a:r>
          <a:endParaRPr lang="ru-RU" dirty="0"/>
        </a:p>
      </dgm:t>
    </dgm:pt>
    <dgm:pt modelId="{8AF5674A-D959-4D8B-8227-DF2843F8C949}" type="parTrans" cxnId="{D32C6EFC-F495-45F6-874C-2C719779B72E}">
      <dgm:prSet/>
      <dgm:spPr/>
      <dgm:t>
        <a:bodyPr/>
        <a:lstStyle/>
        <a:p>
          <a:endParaRPr lang="ru-RU"/>
        </a:p>
      </dgm:t>
    </dgm:pt>
    <dgm:pt modelId="{4F574CC2-C31B-491A-BE09-986690904AC7}" type="sibTrans" cxnId="{D32C6EFC-F495-45F6-874C-2C719779B72E}">
      <dgm:prSet/>
      <dgm:spPr/>
      <dgm:t>
        <a:bodyPr/>
        <a:lstStyle/>
        <a:p>
          <a:endParaRPr lang="ru-RU"/>
        </a:p>
      </dgm:t>
    </dgm:pt>
    <dgm:pt modelId="{B6A2AA2A-B8D0-4335-8E7A-87321D354786}">
      <dgm:prSet phldrT="[Текст]"/>
      <dgm:spPr/>
      <dgm:t>
        <a:bodyPr/>
        <a:lstStyle/>
        <a:p>
          <a:r>
            <a:rPr lang="ru-RU" dirty="0" smtClean="0"/>
            <a:t>у</a:t>
          </a:r>
          <a:endParaRPr lang="ru-RU" dirty="0"/>
        </a:p>
      </dgm:t>
    </dgm:pt>
    <dgm:pt modelId="{02A8E1FB-CDC3-4E18-BEB3-52778CAE7A52}" type="parTrans" cxnId="{31E30D1B-81D6-49A1-9818-1E575A3F8298}">
      <dgm:prSet/>
      <dgm:spPr/>
      <dgm:t>
        <a:bodyPr/>
        <a:lstStyle/>
        <a:p>
          <a:endParaRPr lang="ru-RU"/>
        </a:p>
      </dgm:t>
    </dgm:pt>
    <dgm:pt modelId="{DAEFE7D6-16FC-4CAD-8308-7243605D8C74}" type="sibTrans" cxnId="{31E30D1B-81D6-49A1-9818-1E575A3F8298}">
      <dgm:prSet/>
      <dgm:spPr/>
      <dgm:t>
        <a:bodyPr/>
        <a:lstStyle/>
        <a:p>
          <a:endParaRPr lang="ru-RU"/>
        </a:p>
      </dgm:t>
    </dgm:pt>
    <dgm:pt modelId="{07F5F3D1-67E5-4C12-BF10-C2C52E42566D}">
      <dgm:prSet phldrT="[Текст]"/>
      <dgm:spPr/>
      <dgm:t>
        <a:bodyPr/>
        <a:lstStyle/>
        <a:p>
          <a:r>
            <a:rPr lang="ru-RU" dirty="0" smtClean="0"/>
            <a:t>и</a:t>
          </a:r>
          <a:endParaRPr lang="ru-RU" dirty="0"/>
        </a:p>
      </dgm:t>
    </dgm:pt>
    <dgm:pt modelId="{38A74C39-F278-4649-9530-50E8379BEC9D}" type="parTrans" cxnId="{6C1A9BB7-CE70-49CB-B117-003A0155E021}">
      <dgm:prSet/>
      <dgm:spPr/>
      <dgm:t>
        <a:bodyPr/>
        <a:lstStyle/>
        <a:p>
          <a:endParaRPr lang="ru-RU"/>
        </a:p>
      </dgm:t>
    </dgm:pt>
    <dgm:pt modelId="{F70F4D70-E398-45A5-9C0E-5BD0C32A4055}" type="sibTrans" cxnId="{6C1A9BB7-CE70-49CB-B117-003A0155E021}">
      <dgm:prSet/>
      <dgm:spPr/>
      <dgm:t>
        <a:bodyPr/>
        <a:lstStyle/>
        <a:p>
          <a:endParaRPr lang="ru-RU"/>
        </a:p>
      </dgm:t>
    </dgm:pt>
    <dgm:pt modelId="{DFED47C5-EBB1-45AF-A623-2F6BC1B7276D}">
      <dgm:prSet phldrT="[Текст]"/>
      <dgm:spPr/>
      <dgm:t>
        <a:bodyPr/>
        <a:lstStyle/>
        <a:p>
          <a:r>
            <a:rPr lang="ru-RU" dirty="0" smtClean="0"/>
            <a:t>ю</a:t>
          </a:r>
          <a:endParaRPr lang="ru-RU" dirty="0"/>
        </a:p>
      </dgm:t>
    </dgm:pt>
    <dgm:pt modelId="{768C5EF7-AB38-44A9-9062-0CA67389A109}" type="parTrans" cxnId="{151A3D29-EC9B-4204-BFE2-1AE03131C2DC}">
      <dgm:prSet/>
      <dgm:spPr/>
      <dgm:t>
        <a:bodyPr/>
        <a:lstStyle/>
        <a:p>
          <a:endParaRPr lang="ru-RU"/>
        </a:p>
      </dgm:t>
    </dgm:pt>
    <dgm:pt modelId="{9C1CF829-286E-4946-9791-98E7CDF6C070}" type="sibTrans" cxnId="{151A3D29-EC9B-4204-BFE2-1AE03131C2DC}">
      <dgm:prSet/>
      <dgm:spPr/>
      <dgm:t>
        <a:bodyPr/>
        <a:lstStyle/>
        <a:p>
          <a:endParaRPr lang="ru-RU"/>
        </a:p>
      </dgm:t>
    </dgm:pt>
    <dgm:pt modelId="{213BB004-CF3C-4EA7-9349-D604017E8F8C}" type="pres">
      <dgm:prSet presAssocID="{9FD46585-A749-4233-92CB-F8A46FDC910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CD451F-511F-41F4-902B-EA3AC885912B}" type="pres">
      <dgm:prSet presAssocID="{96A8D179-A617-49AF-91A1-6AFBEDF9E5A6}" presName="centerShape" presStyleLbl="node0" presStyleIdx="0" presStyleCnt="1"/>
      <dgm:spPr/>
      <dgm:t>
        <a:bodyPr/>
        <a:lstStyle/>
        <a:p>
          <a:endParaRPr lang="ru-RU"/>
        </a:p>
      </dgm:t>
    </dgm:pt>
    <dgm:pt modelId="{343EB5EE-0F9E-4BAF-8327-B3023D01997D}" type="pres">
      <dgm:prSet presAssocID="{8AF5674A-D959-4D8B-8227-DF2843F8C949}" presName="parTrans" presStyleLbl="sibTrans2D1" presStyleIdx="0" presStyleCnt="4"/>
      <dgm:spPr/>
      <dgm:t>
        <a:bodyPr/>
        <a:lstStyle/>
        <a:p>
          <a:endParaRPr lang="ru-RU"/>
        </a:p>
      </dgm:t>
    </dgm:pt>
    <dgm:pt modelId="{AF83D11C-981B-4879-972C-6ECC7D067D69}" type="pres">
      <dgm:prSet presAssocID="{8AF5674A-D959-4D8B-8227-DF2843F8C949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182D9803-F7C7-4A0A-85A5-235298056238}" type="pres">
      <dgm:prSet presAssocID="{EF069F88-93DF-410D-8F58-CE89EE9A666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1B6641-A59E-430E-A44F-0D6322AC30B5}" type="pres">
      <dgm:prSet presAssocID="{02A8E1FB-CDC3-4E18-BEB3-52778CAE7A52}" presName="parTrans" presStyleLbl="sibTrans2D1" presStyleIdx="1" presStyleCnt="4"/>
      <dgm:spPr/>
      <dgm:t>
        <a:bodyPr/>
        <a:lstStyle/>
        <a:p>
          <a:endParaRPr lang="ru-RU"/>
        </a:p>
      </dgm:t>
    </dgm:pt>
    <dgm:pt modelId="{695144E7-D1FC-428F-B95A-DDEDE236DB29}" type="pres">
      <dgm:prSet presAssocID="{02A8E1FB-CDC3-4E18-BEB3-52778CAE7A52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AA8E8A5D-2A77-42FA-8D79-5342DAEFCD2E}" type="pres">
      <dgm:prSet presAssocID="{B6A2AA2A-B8D0-4335-8E7A-87321D354786}" presName="node" presStyleLbl="node1" presStyleIdx="1" presStyleCnt="4" custRadScaleRad="1005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36D74B-A22D-4569-A801-81BEA25D7A92}" type="pres">
      <dgm:prSet presAssocID="{38A74C39-F278-4649-9530-50E8379BEC9D}" presName="parTrans" presStyleLbl="sibTrans2D1" presStyleIdx="2" presStyleCnt="4"/>
      <dgm:spPr/>
      <dgm:t>
        <a:bodyPr/>
        <a:lstStyle/>
        <a:p>
          <a:endParaRPr lang="ru-RU"/>
        </a:p>
      </dgm:t>
    </dgm:pt>
    <dgm:pt modelId="{A1985199-1FFF-4FC8-AA0F-355D7560B2E1}" type="pres">
      <dgm:prSet presAssocID="{38A74C39-F278-4649-9530-50E8379BEC9D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46960726-6C86-4BCB-9D2F-EFD822C47EB5}" type="pres">
      <dgm:prSet presAssocID="{07F5F3D1-67E5-4C12-BF10-C2C52E42566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8F64EF-12A1-4D06-AC62-4108256B4562}" type="pres">
      <dgm:prSet presAssocID="{768C5EF7-AB38-44A9-9062-0CA67389A109}" presName="parTrans" presStyleLbl="sibTrans2D1" presStyleIdx="3" presStyleCnt="4"/>
      <dgm:spPr/>
      <dgm:t>
        <a:bodyPr/>
        <a:lstStyle/>
        <a:p>
          <a:endParaRPr lang="ru-RU"/>
        </a:p>
      </dgm:t>
    </dgm:pt>
    <dgm:pt modelId="{0F19237F-5E49-4756-B26A-5D12968F23AA}" type="pres">
      <dgm:prSet presAssocID="{768C5EF7-AB38-44A9-9062-0CA67389A109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F9FD50ED-29F5-4B8B-AFFE-0D28D7B28A26}" type="pres">
      <dgm:prSet presAssocID="{DFED47C5-EBB1-45AF-A623-2F6BC1B7276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E30D1B-81D6-49A1-9818-1E575A3F8298}" srcId="{96A8D179-A617-49AF-91A1-6AFBEDF9E5A6}" destId="{B6A2AA2A-B8D0-4335-8E7A-87321D354786}" srcOrd="1" destOrd="0" parTransId="{02A8E1FB-CDC3-4E18-BEB3-52778CAE7A52}" sibTransId="{DAEFE7D6-16FC-4CAD-8308-7243605D8C74}"/>
    <dgm:cxn modelId="{A2B020E6-659E-474E-903D-3419593E87AE}" type="presOf" srcId="{768C5EF7-AB38-44A9-9062-0CA67389A109}" destId="{0A8F64EF-12A1-4D06-AC62-4108256B4562}" srcOrd="0" destOrd="0" presId="urn:microsoft.com/office/officeart/2005/8/layout/radial5"/>
    <dgm:cxn modelId="{1C1ACB12-4CB3-4EAC-8847-273467804440}" type="presOf" srcId="{8AF5674A-D959-4D8B-8227-DF2843F8C949}" destId="{AF83D11C-981B-4879-972C-6ECC7D067D69}" srcOrd="1" destOrd="0" presId="urn:microsoft.com/office/officeart/2005/8/layout/radial5"/>
    <dgm:cxn modelId="{AE4EDB72-F3DB-4B2A-A192-F7F1D1CF9462}" type="presOf" srcId="{02A8E1FB-CDC3-4E18-BEB3-52778CAE7A52}" destId="{695144E7-D1FC-428F-B95A-DDEDE236DB29}" srcOrd="1" destOrd="0" presId="urn:microsoft.com/office/officeart/2005/8/layout/radial5"/>
    <dgm:cxn modelId="{6C1A9BB7-CE70-49CB-B117-003A0155E021}" srcId="{96A8D179-A617-49AF-91A1-6AFBEDF9E5A6}" destId="{07F5F3D1-67E5-4C12-BF10-C2C52E42566D}" srcOrd="2" destOrd="0" parTransId="{38A74C39-F278-4649-9530-50E8379BEC9D}" sibTransId="{F70F4D70-E398-45A5-9C0E-5BD0C32A4055}"/>
    <dgm:cxn modelId="{4CC65403-5DA8-49D8-ADF2-936609E4AD2C}" type="presOf" srcId="{02A8E1FB-CDC3-4E18-BEB3-52778CAE7A52}" destId="{DD1B6641-A59E-430E-A44F-0D6322AC30B5}" srcOrd="0" destOrd="0" presId="urn:microsoft.com/office/officeart/2005/8/layout/radial5"/>
    <dgm:cxn modelId="{520E0114-0D25-421D-86F7-603B15B771D5}" srcId="{9FD46585-A749-4233-92CB-F8A46FDC910D}" destId="{96A8D179-A617-49AF-91A1-6AFBEDF9E5A6}" srcOrd="0" destOrd="0" parTransId="{CF5B4344-6522-4DEF-A9EC-A057A141AF3A}" sibTransId="{BC4CB940-CE28-4709-8938-6FD4A1E67064}"/>
    <dgm:cxn modelId="{FA5FDC11-EE29-4E2B-B87D-DB71DD12AA86}" type="presOf" srcId="{96A8D179-A617-49AF-91A1-6AFBEDF9E5A6}" destId="{29CD451F-511F-41F4-902B-EA3AC885912B}" srcOrd="0" destOrd="0" presId="urn:microsoft.com/office/officeart/2005/8/layout/radial5"/>
    <dgm:cxn modelId="{71969CFA-FA1E-4274-AF99-215C82C7FB55}" type="presOf" srcId="{B6A2AA2A-B8D0-4335-8E7A-87321D354786}" destId="{AA8E8A5D-2A77-42FA-8D79-5342DAEFCD2E}" srcOrd="0" destOrd="0" presId="urn:microsoft.com/office/officeart/2005/8/layout/radial5"/>
    <dgm:cxn modelId="{B034EF17-0DEE-401D-B7E1-4D73FC18B42D}" type="presOf" srcId="{DFED47C5-EBB1-45AF-A623-2F6BC1B7276D}" destId="{F9FD50ED-29F5-4B8B-AFFE-0D28D7B28A26}" srcOrd="0" destOrd="0" presId="urn:microsoft.com/office/officeart/2005/8/layout/radial5"/>
    <dgm:cxn modelId="{118843B3-4C8C-4957-8619-BB3D09BA0616}" type="presOf" srcId="{9FD46585-A749-4233-92CB-F8A46FDC910D}" destId="{213BB004-CF3C-4EA7-9349-D604017E8F8C}" srcOrd="0" destOrd="0" presId="urn:microsoft.com/office/officeart/2005/8/layout/radial5"/>
    <dgm:cxn modelId="{94B31262-AD95-43C3-AE4D-391DD201D414}" type="presOf" srcId="{07F5F3D1-67E5-4C12-BF10-C2C52E42566D}" destId="{46960726-6C86-4BCB-9D2F-EFD822C47EB5}" srcOrd="0" destOrd="0" presId="urn:microsoft.com/office/officeart/2005/8/layout/radial5"/>
    <dgm:cxn modelId="{8B0CEE10-4D73-47AC-9196-13F39BBEBD35}" type="presOf" srcId="{EF069F88-93DF-410D-8F58-CE89EE9A6662}" destId="{182D9803-F7C7-4A0A-85A5-235298056238}" srcOrd="0" destOrd="0" presId="urn:microsoft.com/office/officeart/2005/8/layout/radial5"/>
    <dgm:cxn modelId="{D32C6EFC-F495-45F6-874C-2C719779B72E}" srcId="{96A8D179-A617-49AF-91A1-6AFBEDF9E5A6}" destId="{EF069F88-93DF-410D-8F58-CE89EE9A6662}" srcOrd="0" destOrd="0" parTransId="{8AF5674A-D959-4D8B-8227-DF2843F8C949}" sibTransId="{4F574CC2-C31B-491A-BE09-986690904AC7}"/>
    <dgm:cxn modelId="{151A3D29-EC9B-4204-BFE2-1AE03131C2DC}" srcId="{96A8D179-A617-49AF-91A1-6AFBEDF9E5A6}" destId="{DFED47C5-EBB1-45AF-A623-2F6BC1B7276D}" srcOrd="3" destOrd="0" parTransId="{768C5EF7-AB38-44A9-9062-0CA67389A109}" sibTransId="{9C1CF829-286E-4946-9791-98E7CDF6C070}"/>
    <dgm:cxn modelId="{AEF092C1-1927-4567-B202-F4AFEB83807B}" type="presOf" srcId="{38A74C39-F278-4649-9530-50E8379BEC9D}" destId="{CE36D74B-A22D-4569-A801-81BEA25D7A92}" srcOrd="0" destOrd="0" presId="urn:microsoft.com/office/officeart/2005/8/layout/radial5"/>
    <dgm:cxn modelId="{B4DDED25-5A14-40BD-A17E-F3648F4B8565}" type="presOf" srcId="{768C5EF7-AB38-44A9-9062-0CA67389A109}" destId="{0F19237F-5E49-4756-B26A-5D12968F23AA}" srcOrd="1" destOrd="0" presId="urn:microsoft.com/office/officeart/2005/8/layout/radial5"/>
    <dgm:cxn modelId="{13C8B894-6A83-4AEC-9465-D25A5DE7FEC9}" type="presOf" srcId="{38A74C39-F278-4649-9530-50E8379BEC9D}" destId="{A1985199-1FFF-4FC8-AA0F-355D7560B2E1}" srcOrd="1" destOrd="0" presId="urn:microsoft.com/office/officeart/2005/8/layout/radial5"/>
    <dgm:cxn modelId="{5D7AF8C0-E4F9-4408-AB0B-C0A55B7ED8C5}" type="presOf" srcId="{8AF5674A-D959-4D8B-8227-DF2843F8C949}" destId="{343EB5EE-0F9E-4BAF-8327-B3023D01997D}" srcOrd="0" destOrd="0" presId="urn:microsoft.com/office/officeart/2005/8/layout/radial5"/>
    <dgm:cxn modelId="{A61350C9-B4C0-454C-915B-85FB632B96C5}" type="presParOf" srcId="{213BB004-CF3C-4EA7-9349-D604017E8F8C}" destId="{29CD451F-511F-41F4-902B-EA3AC885912B}" srcOrd="0" destOrd="0" presId="urn:microsoft.com/office/officeart/2005/8/layout/radial5"/>
    <dgm:cxn modelId="{198D3889-714B-414D-B761-A3BB7B294A37}" type="presParOf" srcId="{213BB004-CF3C-4EA7-9349-D604017E8F8C}" destId="{343EB5EE-0F9E-4BAF-8327-B3023D01997D}" srcOrd="1" destOrd="0" presId="urn:microsoft.com/office/officeart/2005/8/layout/radial5"/>
    <dgm:cxn modelId="{EE2725C1-EFBA-46DF-96AD-EBAEFAA5E363}" type="presParOf" srcId="{343EB5EE-0F9E-4BAF-8327-B3023D01997D}" destId="{AF83D11C-981B-4879-972C-6ECC7D067D69}" srcOrd="0" destOrd="0" presId="urn:microsoft.com/office/officeart/2005/8/layout/radial5"/>
    <dgm:cxn modelId="{21DD4D57-802D-468B-9BD2-98E1E0CAE4F0}" type="presParOf" srcId="{213BB004-CF3C-4EA7-9349-D604017E8F8C}" destId="{182D9803-F7C7-4A0A-85A5-235298056238}" srcOrd="2" destOrd="0" presId="urn:microsoft.com/office/officeart/2005/8/layout/radial5"/>
    <dgm:cxn modelId="{F5B3DE92-6B13-4034-976A-F8F64A8460B0}" type="presParOf" srcId="{213BB004-CF3C-4EA7-9349-D604017E8F8C}" destId="{DD1B6641-A59E-430E-A44F-0D6322AC30B5}" srcOrd="3" destOrd="0" presId="urn:microsoft.com/office/officeart/2005/8/layout/radial5"/>
    <dgm:cxn modelId="{0921A044-CC4E-486E-A8CC-58E3FAC19143}" type="presParOf" srcId="{DD1B6641-A59E-430E-A44F-0D6322AC30B5}" destId="{695144E7-D1FC-428F-B95A-DDEDE236DB29}" srcOrd="0" destOrd="0" presId="urn:microsoft.com/office/officeart/2005/8/layout/radial5"/>
    <dgm:cxn modelId="{C3761049-69BC-4EF7-8843-A624B44EB18E}" type="presParOf" srcId="{213BB004-CF3C-4EA7-9349-D604017E8F8C}" destId="{AA8E8A5D-2A77-42FA-8D79-5342DAEFCD2E}" srcOrd="4" destOrd="0" presId="urn:microsoft.com/office/officeart/2005/8/layout/radial5"/>
    <dgm:cxn modelId="{12D36F45-ABD0-4D30-9E5B-E94AB39942E4}" type="presParOf" srcId="{213BB004-CF3C-4EA7-9349-D604017E8F8C}" destId="{CE36D74B-A22D-4569-A801-81BEA25D7A92}" srcOrd="5" destOrd="0" presId="urn:microsoft.com/office/officeart/2005/8/layout/radial5"/>
    <dgm:cxn modelId="{1E680795-3B0A-4DCB-8756-E6733768F5B9}" type="presParOf" srcId="{CE36D74B-A22D-4569-A801-81BEA25D7A92}" destId="{A1985199-1FFF-4FC8-AA0F-355D7560B2E1}" srcOrd="0" destOrd="0" presId="urn:microsoft.com/office/officeart/2005/8/layout/radial5"/>
    <dgm:cxn modelId="{64FCDE67-FD68-44FA-9DED-F7471BE4238D}" type="presParOf" srcId="{213BB004-CF3C-4EA7-9349-D604017E8F8C}" destId="{46960726-6C86-4BCB-9D2F-EFD822C47EB5}" srcOrd="6" destOrd="0" presId="urn:microsoft.com/office/officeart/2005/8/layout/radial5"/>
    <dgm:cxn modelId="{289B24CB-43B1-473C-95CF-898886BFABE1}" type="presParOf" srcId="{213BB004-CF3C-4EA7-9349-D604017E8F8C}" destId="{0A8F64EF-12A1-4D06-AC62-4108256B4562}" srcOrd="7" destOrd="0" presId="urn:microsoft.com/office/officeart/2005/8/layout/radial5"/>
    <dgm:cxn modelId="{5F4B6907-9277-489E-830D-7A175015D90C}" type="presParOf" srcId="{0A8F64EF-12A1-4D06-AC62-4108256B4562}" destId="{0F19237F-5E49-4756-B26A-5D12968F23AA}" srcOrd="0" destOrd="0" presId="urn:microsoft.com/office/officeart/2005/8/layout/radial5"/>
    <dgm:cxn modelId="{B4617DA2-1181-4802-ACA6-9A6F15017F34}" type="presParOf" srcId="{213BB004-CF3C-4EA7-9349-D604017E8F8C}" destId="{F9FD50ED-29F5-4B8B-AFFE-0D28D7B28A26}" srcOrd="8" destOrd="0" presId="urn:microsoft.com/office/officeart/2005/8/layout/radial5"/>
  </dgm:cxnLst>
  <dgm:bg>
    <a:solidFill>
      <a:srgbClr val="00B050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D1A11C-5ACA-4DC5-9C2D-336210757AE2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B5CF6F-1BF6-444D-872B-05CAFFC218F9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</a:t>
          </a:r>
          <a:endParaRPr lang="ru-RU" b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2D3DCD-71B0-4DD1-9194-3B53DF318BD5}" type="parTrans" cxnId="{509BE16A-47E6-4C69-AB9C-46E12A0F1264}">
      <dgm:prSet/>
      <dgm:spPr/>
      <dgm:t>
        <a:bodyPr/>
        <a:lstStyle/>
        <a:p>
          <a:endParaRPr lang="ru-RU"/>
        </a:p>
      </dgm:t>
    </dgm:pt>
    <dgm:pt modelId="{86567E93-242A-4F79-941F-95C0E9B71CFA}" type="sibTrans" cxnId="{509BE16A-47E6-4C69-AB9C-46E12A0F1264}">
      <dgm:prSet/>
      <dgm:spPr/>
      <dgm:t>
        <a:bodyPr/>
        <a:lstStyle/>
        <a:p>
          <a:endParaRPr lang="ru-RU"/>
        </a:p>
      </dgm:t>
    </dgm:pt>
    <dgm:pt modelId="{169FE10F-B939-4CA7-ADF7-40B3479CC477}">
      <dgm:prSet phldrT="[Текст]"/>
      <dgm:spPr/>
      <dgm:t>
        <a:bodyPr/>
        <a:lstStyle/>
        <a:p>
          <a:r>
            <a:rPr lang="ru-RU" dirty="0" smtClean="0"/>
            <a:t>а</a:t>
          </a:r>
          <a:endParaRPr lang="ru-RU" dirty="0"/>
        </a:p>
      </dgm:t>
    </dgm:pt>
    <dgm:pt modelId="{4A9CA62E-9D73-4371-9D97-158FBC84CB91}" type="parTrans" cxnId="{1917ABE2-3F86-4597-888E-AFC702724263}">
      <dgm:prSet/>
      <dgm:spPr>
        <a:solidFill>
          <a:srgbClr val="FF0000"/>
        </a:solidFill>
      </dgm:spPr>
      <dgm:t>
        <a:bodyPr/>
        <a:lstStyle/>
        <a:p>
          <a:endParaRPr lang="ru-RU" dirty="0"/>
        </a:p>
      </dgm:t>
    </dgm:pt>
    <dgm:pt modelId="{0BE8F65E-CBCC-494D-ADC4-29D4D86490A2}" type="sibTrans" cxnId="{1917ABE2-3F86-4597-888E-AFC702724263}">
      <dgm:prSet/>
      <dgm:spPr/>
      <dgm:t>
        <a:bodyPr/>
        <a:lstStyle/>
        <a:p>
          <a:endParaRPr lang="ru-RU"/>
        </a:p>
      </dgm:t>
    </dgm:pt>
    <dgm:pt modelId="{86878B17-CB19-4FE4-8931-7BD655D51B97}">
      <dgm:prSet phldrT="[Текст]"/>
      <dgm:spPr/>
      <dgm:t>
        <a:bodyPr/>
        <a:lstStyle/>
        <a:p>
          <a:r>
            <a:rPr lang="ru-RU" dirty="0" smtClean="0"/>
            <a:t>у</a:t>
          </a:r>
          <a:endParaRPr lang="ru-RU" dirty="0"/>
        </a:p>
      </dgm:t>
    </dgm:pt>
    <dgm:pt modelId="{2FF70020-AAEE-4368-8EF8-B3768BFF46C3}" type="parTrans" cxnId="{FC054045-7E20-4D6E-9D1F-022FA8868D3B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47578A4E-8686-47D9-9E4B-CD4EEA3026F7}" type="sibTrans" cxnId="{FC054045-7E20-4D6E-9D1F-022FA8868D3B}">
      <dgm:prSet/>
      <dgm:spPr/>
      <dgm:t>
        <a:bodyPr/>
        <a:lstStyle/>
        <a:p>
          <a:endParaRPr lang="ru-RU"/>
        </a:p>
      </dgm:t>
    </dgm:pt>
    <dgm:pt modelId="{6C46D7BA-C8BA-4D1D-9730-F57E902F768B}">
      <dgm:prSet phldrT="[Текст]"/>
      <dgm:spPr/>
      <dgm:t>
        <a:bodyPr/>
        <a:lstStyle/>
        <a:p>
          <a:r>
            <a:rPr lang="ru-RU" dirty="0" smtClean="0"/>
            <a:t>и</a:t>
          </a:r>
          <a:endParaRPr lang="ru-RU" dirty="0"/>
        </a:p>
      </dgm:t>
    </dgm:pt>
    <dgm:pt modelId="{DAD43595-1FFF-4FE1-975F-2BD434F80A14}" type="parTrans" cxnId="{42FC3BCC-7F11-4B33-AC9A-8AF974741295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07401EF1-E712-4AC1-AE71-0732951A9512}" type="sibTrans" cxnId="{42FC3BCC-7F11-4B33-AC9A-8AF974741295}">
      <dgm:prSet/>
      <dgm:spPr/>
      <dgm:t>
        <a:bodyPr/>
        <a:lstStyle/>
        <a:p>
          <a:endParaRPr lang="ru-RU"/>
        </a:p>
      </dgm:t>
    </dgm:pt>
    <dgm:pt modelId="{5CF08650-552D-48AF-8040-C4853F2BFC27}">
      <dgm:prSet phldrT="[Текст]"/>
      <dgm:spPr/>
      <dgm:t>
        <a:bodyPr/>
        <a:lstStyle/>
        <a:p>
          <a:r>
            <a:rPr lang="ru-RU" dirty="0" smtClean="0"/>
            <a:t>ю</a:t>
          </a:r>
          <a:endParaRPr lang="ru-RU" dirty="0"/>
        </a:p>
      </dgm:t>
    </dgm:pt>
    <dgm:pt modelId="{7FB149A1-3C08-4D9A-A4A2-D64B7D01B579}" type="parTrans" cxnId="{E0D45A64-8EB5-4608-8AA0-0E8A722B35EB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4FBF7C3A-F5C6-44DD-A5F9-B8C21E52366B}" type="sibTrans" cxnId="{E0D45A64-8EB5-4608-8AA0-0E8A722B35EB}">
      <dgm:prSet/>
      <dgm:spPr/>
      <dgm:t>
        <a:bodyPr/>
        <a:lstStyle/>
        <a:p>
          <a:endParaRPr lang="ru-RU"/>
        </a:p>
      </dgm:t>
    </dgm:pt>
    <dgm:pt modelId="{11393EFA-BF7A-4C0D-8239-754BDA91CB5C}" type="pres">
      <dgm:prSet presAssocID="{2BD1A11C-5ACA-4DC5-9C2D-336210757AE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A2543B-A567-436A-958B-C7BC064E16E7}" type="pres">
      <dgm:prSet presAssocID="{2FB5CF6F-1BF6-444D-872B-05CAFFC218F9}" presName="centerShape" presStyleLbl="node0" presStyleIdx="0" presStyleCnt="1" custLinFactNeighborX="1485" custLinFactNeighborY="-371"/>
      <dgm:spPr/>
      <dgm:t>
        <a:bodyPr/>
        <a:lstStyle/>
        <a:p>
          <a:endParaRPr lang="ru-RU"/>
        </a:p>
      </dgm:t>
    </dgm:pt>
    <dgm:pt modelId="{AE3089D8-A156-45E6-9597-EF72E54AC0C7}" type="pres">
      <dgm:prSet presAssocID="{4A9CA62E-9D73-4371-9D97-158FBC84CB91}" presName="parTrans" presStyleLbl="sibTrans2D1" presStyleIdx="0" presStyleCnt="4" custFlipVert="1" custFlipHor="0" custScaleX="138099" custScaleY="78873"/>
      <dgm:spPr/>
      <dgm:t>
        <a:bodyPr/>
        <a:lstStyle/>
        <a:p>
          <a:endParaRPr lang="ru-RU"/>
        </a:p>
      </dgm:t>
    </dgm:pt>
    <dgm:pt modelId="{2BE7BBB5-F0FF-475F-A1DA-061EFFD3BC24}" type="pres">
      <dgm:prSet presAssocID="{4A9CA62E-9D73-4371-9D97-158FBC84CB91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39FF3E0D-2840-475B-89EA-878960938262}" type="pres">
      <dgm:prSet presAssocID="{169FE10F-B939-4CA7-ADF7-40B3479CC47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5FEDCF-FD85-4F58-B776-D4958CD973B6}" type="pres">
      <dgm:prSet presAssocID="{2FF70020-AAEE-4368-8EF8-B3768BFF46C3}" presName="parTrans" presStyleLbl="sibTrans2D1" presStyleIdx="1" presStyleCnt="4" custFlipHor="1" custScaleX="155623"/>
      <dgm:spPr/>
      <dgm:t>
        <a:bodyPr/>
        <a:lstStyle/>
        <a:p>
          <a:endParaRPr lang="ru-RU"/>
        </a:p>
      </dgm:t>
    </dgm:pt>
    <dgm:pt modelId="{478B1E8C-39D6-467B-9E1A-305EBCC893B9}" type="pres">
      <dgm:prSet presAssocID="{2FF70020-AAEE-4368-8EF8-B3768BFF46C3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6DFAB9BA-3AFB-4DCB-A5C9-42FAB68F7FAB}" type="pres">
      <dgm:prSet presAssocID="{86878B17-CB19-4FE4-8931-7BD655D51B9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957CEC-64B8-40AC-8656-EA855DF9AA87}" type="pres">
      <dgm:prSet presAssocID="{DAD43595-1FFF-4FE1-975F-2BD434F80A14}" presName="parTrans" presStyleLbl="sibTrans2D1" presStyleIdx="2" presStyleCnt="4" custFlipVert="1" custFlipHor="1" custScaleX="195491" custScaleY="128143"/>
      <dgm:spPr/>
      <dgm:t>
        <a:bodyPr/>
        <a:lstStyle/>
        <a:p>
          <a:endParaRPr lang="ru-RU"/>
        </a:p>
      </dgm:t>
    </dgm:pt>
    <dgm:pt modelId="{F0AB2559-FFEA-43DD-84C9-9532C6BD4FE1}" type="pres">
      <dgm:prSet presAssocID="{DAD43595-1FFF-4FE1-975F-2BD434F80A14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4A0E9290-DA2A-474B-B1C9-1AC9A42FFE65}" type="pres">
      <dgm:prSet presAssocID="{6C46D7BA-C8BA-4D1D-9730-F57E902F768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506E23-5B0A-419B-BF73-B5975EFED52D}" type="pres">
      <dgm:prSet presAssocID="{7FB149A1-3C08-4D9A-A4A2-D64B7D01B579}" presName="parTrans" presStyleLbl="sibTrans2D1" presStyleIdx="3" presStyleCnt="4" custAng="11021551" custScaleX="158621"/>
      <dgm:spPr/>
      <dgm:t>
        <a:bodyPr/>
        <a:lstStyle/>
        <a:p>
          <a:endParaRPr lang="ru-RU"/>
        </a:p>
      </dgm:t>
    </dgm:pt>
    <dgm:pt modelId="{92B7CA74-7DD2-465B-B2B4-AB30D753A6DB}" type="pres">
      <dgm:prSet presAssocID="{7FB149A1-3C08-4D9A-A4A2-D64B7D01B579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5317B7E4-A161-4D1D-9AFC-D5827DBCAEA5}" type="pres">
      <dgm:prSet presAssocID="{5CF08650-552D-48AF-8040-C4853F2BFC2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EF9EAA-18FE-4414-868C-EE60186D4A20}" type="presOf" srcId="{169FE10F-B939-4CA7-ADF7-40B3479CC477}" destId="{39FF3E0D-2840-475B-89EA-878960938262}" srcOrd="0" destOrd="0" presId="urn:microsoft.com/office/officeart/2005/8/layout/radial5"/>
    <dgm:cxn modelId="{1BB9111D-246D-4A09-B492-397B2F409726}" type="presOf" srcId="{2FB5CF6F-1BF6-444D-872B-05CAFFC218F9}" destId="{5CA2543B-A567-436A-958B-C7BC064E16E7}" srcOrd="0" destOrd="0" presId="urn:microsoft.com/office/officeart/2005/8/layout/radial5"/>
    <dgm:cxn modelId="{459803A9-C05F-4CE7-AC3B-4AA867B3BA9D}" type="presOf" srcId="{DAD43595-1FFF-4FE1-975F-2BD434F80A14}" destId="{3E957CEC-64B8-40AC-8656-EA855DF9AA87}" srcOrd="0" destOrd="0" presId="urn:microsoft.com/office/officeart/2005/8/layout/radial5"/>
    <dgm:cxn modelId="{7C875C7F-9078-45D2-92DE-DB538EAA4323}" type="presOf" srcId="{DAD43595-1FFF-4FE1-975F-2BD434F80A14}" destId="{F0AB2559-FFEA-43DD-84C9-9532C6BD4FE1}" srcOrd="1" destOrd="0" presId="urn:microsoft.com/office/officeart/2005/8/layout/radial5"/>
    <dgm:cxn modelId="{42FC3BCC-7F11-4B33-AC9A-8AF974741295}" srcId="{2FB5CF6F-1BF6-444D-872B-05CAFFC218F9}" destId="{6C46D7BA-C8BA-4D1D-9730-F57E902F768B}" srcOrd="2" destOrd="0" parTransId="{DAD43595-1FFF-4FE1-975F-2BD434F80A14}" sibTransId="{07401EF1-E712-4AC1-AE71-0732951A9512}"/>
    <dgm:cxn modelId="{E0D45A64-8EB5-4608-8AA0-0E8A722B35EB}" srcId="{2FB5CF6F-1BF6-444D-872B-05CAFFC218F9}" destId="{5CF08650-552D-48AF-8040-C4853F2BFC27}" srcOrd="3" destOrd="0" parTransId="{7FB149A1-3C08-4D9A-A4A2-D64B7D01B579}" sibTransId="{4FBF7C3A-F5C6-44DD-A5F9-B8C21E52366B}"/>
    <dgm:cxn modelId="{FC054045-7E20-4D6E-9D1F-022FA8868D3B}" srcId="{2FB5CF6F-1BF6-444D-872B-05CAFFC218F9}" destId="{86878B17-CB19-4FE4-8931-7BD655D51B97}" srcOrd="1" destOrd="0" parTransId="{2FF70020-AAEE-4368-8EF8-B3768BFF46C3}" sibTransId="{47578A4E-8686-47D9-9E4B-CD4EEA3026F7}"/>
    <dgm:cxn modelId="{521B91D2-60DB-496C-A47A-6A057635FA88}" type="presOf" srcId="{2FF70020-AAEE-4368-8EF8-B3768BFF46C3}" destId="{EB5FEDCF-FD85-4F58-B776-D4958CD973B6}" srcOrd="0" destOrd="0" presId="urn:microsoft.com/office/officeart/2005/8/layout/radial5"/>
    <dgm:cxn modelId="{8A79CAB5-2A59-44A1-94AD-6EF2C80482FF}" type="presOf" srcId="{2FF70020-AAEE-4368-8EF8-B3768BFF46C3}" destId="{478B1E8C-39D6-467B-9E1A-305EBCC893B9}" srcOrd="1" destOrd="0" presId="urn:microsoft.com/office/officeart/2005/8/layout/radial5"/>
    <dgm:cxn modelId="{A565ADA1-670F-4376-B8E1-A7EA05EBE5A7}" type="presOf" srcId="{4A9CA62E-9D73-4371-9D97-158FBC84CB91}" destId="{AE3089D8-A156-45E6-9597-EF72E54AC0C7}" srcOrd="0" destOrd="0" presId="urn:microsoft.com/office/officeart/2005/8/layout/radial5"/>
    <dgm:cxn modelId="{509BE16A-47E6-4C69-AB9C-46E12A0F1264}" srcId="{2BD1A11C-5ACA-4DC5-9C2D-336210757AE2}" destId="{2FB5CF6F-1BF6-444D-872B-05CAFFC218F9}" srcOrd="0" destOrd="0" parTransId="{8B2D3DCD-71B0-4DD1-9194-3B53DF318BD5}" sibTransId="{86567E93-242A-4F79-941F-95C0E9B71CFA}"/>
    <dgm:cxn modelId="{36837D0B-0AE6-4240-AB5D-BD1DD786CACD}" type="presOf" srcId="{5CF08650-552D-48AF-8040-C4853F2BFC27}" destId="{5317B7E4-A161-4D1D-9AFC-D5827DBCAEA5}" srcOrd="0" destOrd="0" presId="urn:microsoft.com/office/officeart/2005/8/layout/radial5"/>
    <dgm:cxn modelId="{EF765D11-940A-4083-8C7D-6C39EEF3B031}" type="presOf" srcId="{86878B17-CB19-4FE4-8931-7BD655D51B97}" destId="{6DFAB9BA-3AFB-4DCB-A5C9-42FAB68F7FAB}" srcOrd="0" destOrd="0" presId="urn:microsoft.com/office/officeart/2005/8/layout/radial5"/>
    <dgm:cxn modelId="{5168B0E3-0BD8-4264-9113-D236B45481E3}" type="presOf" srcId="{2BD1A11C-5ACA-4DC5-9C2D-336210757AE2}" destId="{11393EFA-BF7A-4C0D-8239-754BDA91CB5C}" srcOrd="0" destOrd="0" presId="urn:microsoft.com/office/officeart/2005/8/layout/radial5"/>
    <dgm:cxn modelId="{D1D934FC-210C-43FF-99CF-4A1149051108}" type="presOf" srcId="{6C46D7BA-C8BA-4D1D-9730-F57E902F768B}" destId="{4A0E9290-DA2A-474B-B1C9-1AC9A42FFE65}" srcOrd="0" destOrd="0" presId="urn:microsoft.com/office/officeart/2005/8/layout/radial5"/>
    <dgm:cxn modelId="{1917ABE2-3F86-4597-888E-AFC702724263}" srcId="{2FB5CF6F-1BF6-444D-872B-05CAFFC218F9}" destId="{169FE10F-B939-4CA7-ADF7-40B3479CC477}" srcOrd="0" destOrd="0" parTransId="{4A9CA62E-9D73-4371-9D97-158FBC84CB91}" sibTransId="{0BE8F65E-CBCC-494D-ADC4-29D4D86490A2}"/>
    <dgm:cxn modelId="{8DFF550B-A80B-4768-B733-0795A11C355C}" type="presOf" srcId="{7FB149A1-3C08-4D9A-A4A2-D64B7D01B579}" destId="{92B7CA74-7DD2-465B-B2B4-AB30D753A6DB}" srcOrd="1" destOrd="0" presId="urn:microsoft.com/office/officeart/2005/8/layout/radial5"/>
    <dgm:cxn modelId="{D93D8014-59D3-436F-85F1-07CE930B65D5}" type="presOf" srcId="{7FB149A1-3C08-4D9A-A4A2-D64B7D01B579}" destId="{F0506E23-5B0A-419B-BF73-B5975EFED52D}" srcOrd="0" destOrd="0" presId="urn:microsoft.com/office/officeart/2005/8/layout/radial5"/>
    <dgm:cxn modelId="{1051FFE1-89F4-469C-B0BE-D2C8F73D49A6}" type="presOf" srcId="{4A9CA62E-9D73-4371-9D97-158FBC84CB91}" destId="{2BE7BBB5-F0FF-475F-A1DA-061EFFD3BC24}" srcOrd="1" destOrd="0" presId="urn:microsoft.com/office/officeart/2005/8/layout/radial5"/>
    <dgm:cxn modelId="{65FCD4E1-18B9-4615-9016-CCF83512F246}" type="presParOf" srcId="{11393EFA-BF7A-4C0D-8239-754BDA91CB5C}" destId="{5CA2543B-A567-436A-958B-C7BC064E16E7}" srcOrd="0" destOrd="0" presId="urn:microsoft.com/office/officeart/2005/8/layout/radial5"/>
    <dgm:cxn modelId="{376F5852-68CC-4795-9F2A-9F6A56074A62}" type="presParOf" srcId="{11393EFA-BF7A-4C0D-8239-754BDA91CB5C}" destId="{AE3089D8-A156-45E6-9597-EF72E54AC0C7}" srcOrd="1" destOrd="0" presId="urn:microsoft.com/office/officeart/2005/8/layout/radial5"/>
    <dgm:cxn modelId="{56650EF6-8C0C-4449-8F15-D23C780C43B7}" type="presParOf" srcId="{AE3089D8-A156-45E6-9597-EF72E54AC0C7}" destId="{2BE7BBB5-F0FF-475F-A1DA-061EFFD3BC24}" srcOrd="0" destOrd="0" presId="urn:microsoft.com/office/officeart/2005/8/layout/radial5"/>
    <dgm:cxn modelId="{30019CF4-2153-4375-93C8-237F9BC50AB0}" type="presParOf" srcId="{11393EFA-BF7A-4C0D-8239-754BDA91CB5C}" destId="{39FF3E0D-2840-475B-89EA-878960938262}" srcOrd="2" destOrd="0" presId="urn:microsoft.com/office/officeart/2005/8/layout/radial5"/>
    <dgm:cxn modelId="{0E1607B3-0197-49BF-8083-CC3D99CDC769}" type="presParOf" srcId="{11393EFA-BF7A-4C0D-8239-754BDA91CB5C}" destId="{EB5FEDCF-FD85-4F58-B776-D4958CD973B6}" srcOrd="3" destOrd="0" presId="urn:microsoft.com/office/officeart/2005/8/layout/radial5"/>
    <dgm:cxn modelId="{045B7168-1E0B-4959-894D-B0D8DC3E2453}" type="presParOf" srcId="{EB5FEDCF-FD85-4F58-B776-D4958CD973B6}" destId="{478B1E8C-39D6-467B-9E1A-305EBCC893B9}" srcOrd="0" destOrd="0" presId="urn:microsoft.com/office/officeart/2005/8/layout/radial5"/>
    <dgm:cxn modelId="{B49DEFF6-71F6-4B9C-BB58-3DDEC9A63765}" type="presParOf" srcId="{11393EFA-BF7A-4C0D-8239-754BDA91CB5C}" destId="{6DFAB9BA-3AFB-4DCB-A5C9-42FAB68F7FAB}" srcOrd="4" destOrd="0" presId="urn:microsoft.com/office/officeart/2005/8/layout/radial5"/>
    <dgm:cxn modelId="{804E947B-25E8-4EF6-94E5-41557E085DCF}" type="presParOf" srcId="{11393EFA-BF7A-4C0D-8239-754BDA91CB5C}" destId="{3E957CEC-64B8-40AC-8656-EA855DF9AA87}" srcOrd="5" destOrd="0" presId="urn:microsoft.com/office/officeart/2005/8/layout/radial5"/>
    <dgm:cxn modelId="{FF685393-4074-41A7-8D69-CB2C55785F82}" type="presParOf" srcId="{3E957CEC-64B8-40AC-8656-EA855DF9AA87}" destId="{F0AB2559-FFEA-43DD-84C9-9532C6BD4FE1}" srcOrd="0" destOrd="0" presId="urn:microsoft.com/office/officeart/2005/8/layout/radial5"/>
    <dgm:cxn modelId="{42F26BD6-9375-4679-BFBB-F4E90EFE6801}" type="presParOf" srcId="{11393EFA-BF7A-4C0D-8239-754BDA91CB5C}" destId="{4A0E9290-DA2A-474B-B1C9-1AC9A42FFE65}" srcOrd="6" destOrd="0" presId="urn:microsoft.com/office/officeart/2005/8/layout/radial5"/>
    <dgm:cxn modelId="{675D25D8-B802-47EF-856F-2A1005939631}" type="presParOf" srcId="{11393EFA-BF7A-4C0D-8239-754BDA91CB5C}" destId="{F0506E23-5B0A-419B-BF73-B5975EFED52D}" srcOrd="7" destOrd="0" presId="urn:microsoft.com/office/officeart/2005/8/layout/radial5"/>
    <dgm:cxn modelId="{4E8F23B2-3FBB-47AA-A634-083D8B3D9C93}" type="presParOf" srcId="{F0506E23-5B0A-419B-BF73-B5975EFED52D}" destId="{92B7CA74-7DD2-465B-B2B4-AB30D753A6DB}" srcOrd="0" destOrd="0" presId="urn:microsoft.com/office/officeart/2005/8/layout/radial5"/>
    <dgm:cxn modelId="{01A9128B-5B4D-4337-9FAC-D100DFFBFC77}" type="presParOf" srcId="{11393EFA-BF7A-4C0D-8239-754BDA91CB5C}" destId="{5317B7E4-A161-4D1D-9AFC-D5827DBCAEA5}" srcOrd="8" destOrd="0" presId="urn:microsoft.com/office/officeart/2005/8/layout/radial5"/>
  </dgm:cxnLst>
  <dgm:bg>
    <a:solidFill>
      <a:schemeClr val="accent2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CD451F-511F-41F4-902B-EA3AC885912B}">
      <dsp:nvSpPr>
        <dsp:cNvPr id="0" name=""/>
        <dsp:cNvSpPr/>
      </dsp:nvSpPr>
      <dsp:spPr>
        <a:xfrm>
          <a:off x="5365998" y="2045855"/>
          <a:ext cx="1460003" cy="14600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b="1" kern="1200" dirty="0" smtClean="0">
              <a:solidFill>
                <a:srgbClr val="C00000"/>
              </a:solidFill>
            </a:rPr>
            <a:t>Р</a:t>
          </a:r>
          <a:endParaRPr lang="ru-RU" sz="6200" b="1" kern="1200" dirty="0">
            <a:solidFill>
              <a:srgbClr val="C00000"/>
            </a:solidFill>
          </a:endParaRPr>
        </a:p>
      </dsp:txBody>
      <dsp:txXfrm>
        <a:off x="5579810" y="2259667"/>
        <a:ext cx="1032379" cy="1032379"/>
      </dsp:txXfrm>
    </dsp:sp>
    <dsp:sp modelId="{343EB5EE-0F9E-4BAF-8327-B3023D01997D}">
      <dsp:nvSpPr>
        <dsp:cNvPr id="0" name=""/>
        <dsp:cNvSpPr/>
      </dsp:nvSpPr>
      <dsp:spPr>
        <a:xfrm rot="16200000">
          <a:off x="5941764" y="1515373"/>
          <a:ext cx="308471" cy="4964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5988035" y="1660924"/>
        <a:ext cx="215930" cy="297841"/>
      </dsp:txXfrm>
    </dsp:sp>
    <dsp:sp modelId="{182D9803-F7C7-4A0A-85A5-235298056238}">
      <dsp:nvSpPr>
        <dsp:cNvPr id="0" name=""/>
        <dsp:cNvSpPr/>
      </dsp:nvSpPr>
      <dsp:spPr>
        <a:xfrm>
          <a:off x="5365998" y="3828"/>
          <a:ext cx="1460003" cy="14600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/>
            <a:t>а</a:t>
          </a:r>
          <a:endParaRPr lang="ru-RU" sz="6200" kern="1200" dirty="0"/>
        </a:p>
      </dsp:txBody>
      <dsp:txXfrm>
        <a:off x="5579810" y="217640"/>
        <a:ext cx="1032379" cy="1032379"/>
      </dsp:txXfrm>
    </dsp:sp>
    <dsp:sp modelId="{DD1B6641-A59E-430E-A44F-0D6322AC30B5}">
      <dsp:nvSpPr>
        <dsp:cNvPr id="0" name=""/>
        <dsp:cNvSpPr/>
      </dsp:nvSpPr>
      <dsp:spPr>
        <a:xfrm>
          <a:off x="6956661" y="2527656"/>
          <a:ext cx="314770" cy="4964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6956661" y="2626936"/>
        <a:ext cx="220339" cy="297841"/>
      </dsp:txXfrm>
    </dsp:sp>
    <dsp:sp modelId="{AA8E8A5D-2A77-42FA-8D79-5342DAEFCD2E}">
      <dsp:nvSpPr>
        <dsp:cNvPr id="0" name=""/>
        <dsp:cNvSpPr/>
      </dsp:nvSpPr>
      <dsp:spPr>
        <a:xfrm>
          <a:off x="7419908" y="2045855"/>
          <a:ext cx="1460003" cy="14600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/>
            <a:t>у</a:t>
          </a:r>
          <a:endParaRPr lang="ru-RU" sz="6200" kern="1200" dirty="0"/>
        </a:p>
      </dsp:txBody>
      <dsp:txXfrm>
        <a:off x="7633720" y="2259667"/>
        <a:ext cx="1032379" cy="1032379"/>
      </dsp:txXfrm>
    </dsp:sp>
    <dsp:sp modelId="{CE36D74B-A22D-4569-A801-81BEA25D7A92}">
      <dsp:nvSpPr>
        <dsp:cNvPr id="0" name=""/>
        <dsp:cNvSpPr/>
      </dsp:nvSpPr>
      <dsp:spPr>
        <a:xfrm rot="5400000">
          <a:off x="5941764" y="3539939"/>
          <a:ext cx="308471" cy="4964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5988035" y="3592949"/>
        <a:ext cx="215930" cy="297841"/>
      </dsp:txXfrm>
    </dsp:sp>
    <dsp:sp modelId="{46960726-6C86-4BCB-9D2F-EFD822C47EB5}">
      <dsp:nvSpPr>
        <dsp:cNvPr id="0" name=""/>
        <dsp:cNvSpPr/>
      </dsp:nvSpPr>
      <dsp:spPr>
        <a:xfrm>
          <a:off x="5365998" y="4087881"/>
          <a:ext cx="1460003" cy="14600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/>
            <a:t>и</a:t>
          </a:r>
          <a:endParaRPr lang="ru-RU" sz="6200" kern="1200" dirty="0"/>
        </a:p>
      </dsp:txBody>
      <dsp:txXfrm>
        <a:off x="5579810" y="4301693"/>
        <a:ext cx="1032379" cy="1032379"/>
      </dsp:txXfrm>
    </dsp:sp>
    <dsp:sp modelId="{0A8F64EF-12A1-4D06-AC62-4108256B4562}">
      <dsp:nvSpPr>
        <dsp:cNvPr id="0" name=""/>
        <dsp:cNvSpPr/>
      </dsp:nvSpPr>
      <dsp:spPr>
        <a:xfrm rot="10800000">
          <a:off x="4929481" y="2527656"/>
          <a:ext cx="308471" cy="4964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5022022" y="2626936"/>
        <a:ext cx="215930" cy="297841"/>
      </dsp:txXfrm>
    </dsp:sp>
    <dsp:sp modelId="{F9FD50ED-29F5-4B8B-AFFE-0D28D7B28A26}">
      <dsp:nvSpPr>
        <dsp:cNvPr id="0" name=""/>
        <dsp:cNvSpPr/>
      </dsp:nvSpPr>
      <dsp:spPr>
        <a:xfrm>
          <a:off x="3323971" y="2045855"/>
          <a:ext cx="1460003" cy="14600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/>
            <a:t>ю</a:t>
          </a:r>
          <a:endParaRPr lang="ru-RU" sz="6200" kern="1200" dirty="0"/>
        </a:p>
      </dsp:txBody>
      <dsp:txXfrm>
        <a:off x="3537783" y="2259667"/>
        <a:ext cx="1032379" cy="10323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2543B-A567-436A-958B-C7BC064E16E7}">
      <dsp:nvSpPr>
        <dsp:cNvPr id="0" name=""/>
        <dsp:cNvSpPr/>
      </dsp:nvSpPr>
      <dsp:spPr>
        <a:xfrm>
          <a:off x="5430088" y="2019649"/>
          <a:ext cx="1452562" cy="14525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</a:t>
          </a:r>
          <a:endParaRPr lang="ru-RU" sz="6500" b="1" kern="1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42811" y="2232372"/>
        <a:ext cx="1027116" cy="1027116"/>
      </dsp:txXfrm>
    </dsp:sp>
    <dsp:sp modelId="{AE3089D8-A156-45E6-9597-EF72E54AC0C7}">
      <dsp:nvSpPr>
        <dsp:cNvPr id="0" name=""/>
        <dsp:cNvSpPr/>
      </dsp:nvSpPr>
      <dsp:spPr>
        <a:xfrm rot="5502834" flipV="1">
          <a:off x="5919335" y="1550862"/>
          <a:ext cx="414207" cy="389531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10800000">
        <a:off x="5979512" y="1570365"/>
        <a:ext cx="297348" cy="233719"/>
      </dsp:txXfrm>
    </dsp:sp>
    <dsp:sp modelId="{39FF3E0D-2840-475B-89EA-878960938262}">
      <dsp:nvSpPr>
        <dsp:cNvPr id="0" name=""/>
        <dsp:cNvSpPr/>
      </dsp:nvSpPr>
      <dsp:spPr>
        <a:xfrm>
          <a:off x="5369718" y="2074"/>
          <a:ext cx="1452562" cy="14525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/>
            <a:t>а</a:t>
          </a:r>
          <a:endParaRPr lang="ru-RU" sz="6200" kern="1200" dirty="0"/>
        </a:p>
      </dsp:txBody>
      <dsp:txXfrm>
        <a:off x="5582441" y="214797"/>
        <a:ext cx="1027116" cy="1027116"/>
      </dsp:txXfrm>
    </dsp:sp>
    <dsp:sp modelId="{EB5FEDCF-FD85-4F58-B776-D4958CD973B6}">
      <dsp:nvSpPr>
        <dsp:cNvPr id="0" name=""/>
        <dsp:cNvSpPr/>
      </dsp:nvSpPr>
      <dsp:spPr>
        <a:xfrm rot="21573712" flipH="1">
          <a:off x="6920358" y="2506476"/>
          <a:ext cx="428717" cy="493871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7048971" y="2604758"/>
        <a:ext cx="300102" cy="296323"/>
      </dsp:txXfrm>
    </dsp:sp>
    <dsp:sp modelId="{6DFAB9BA-3AFB-4DCB-A5C9-42FAB68F7FAB}">
      <dsp:nvSpPr>
        <dsp:cNvPr id="0" name=""/>
        <dsp:cNvSpPr/>
      </dsp:nvSpPr>
      <dsp:spPr>
        <a:xfrm>
          <a:off x="7402375" y="2034731"/>
          <a:ext cx="1452562" cy="14525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/>
            <a:t>у</a:t>
          </a:r>
          <a:endParaRPr lang="ru-RU" sz="6200" kern="1200" dirty="0"/>
        </a:p>
      </dsp:txBody>
      <dsp:txXfrm>
        <a:off x="7615098" y="2247454"/>
        <a:ext cx="1027116" cy="1027116"/>
      </dsp:txXfrm>
    </dsp:sp>
    <dsp:sp modelId="{3E957CEC-64B8-40AC-8656-EA855DF9AA87}">
      <dsp:nvSpPr>
        <dsp:cNvPr id="0" name=""/>
        <dsp:cNvSpPr/>
      </dsp:nvSpPr>
      <dsp:spPr>
        <a:xfrm rot="5501320" flipH="1" flipV="1">
          <a:off x="5817655" y="3444432"/>
          <a:ext cx="617585" cy="632861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>
            <a:solidFill>
              <a:srgbClr val="FF0000"/>
            </a:solidFill>
          </a:endParaRPr>
        </a:p>
      </dsp:txBody>
      <dsp:txXfrm rot="10800000">
        <a:off x="5907563" y="3663601"/>
        <a:ext cx="432310" cy="379717"/>
      </dsp:txXfrm>
    </dsp:sp>
    <dsp:sp modelId="{4A0E9290-DA2A-474B-B1C9-1AC9A42FFE65}">
      <dsp:nvSpPr>
        <dsp:cNvPr id="0" name=""/>
        <dsp:cNvSpPr/>
      </dsp:nvSpPr>
      <dsp:spPr>
        <a:xfrm>
          <a:off x="5369718" y="4067388"/>
          <a:ext cx="1452562" cy="14525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/>
            <a:t>и</a:t>
          </a:r>
          <a:endParaRPr lang="ru-RU" sz="6200" kern="1200" dirty="0"/>
        </a:p>
      </dsp:txBody>
      <dsp:txXfrm>
        <a:off x="5582441" y="4280111"/>
        <a:ext cx="1027116" cy="1027116"/>
      </dsp:txXfrm>
    </dsp:sp>
    <dsp:sp modelId="{F0506E23-5B0A-419B-BF73-B5975EFED52D}">
      <dsp:nvSpPr>
        <dsp:cNvPr id="0" name=""/>
        <dsp:cNvSpPr/>
      </dsp:nvSpPr>
      <dsp:spPr>
        <a:xfrm rot="196779">
          <a:off x="4850224" y="2506466"/>
          <a:ext cx="538478" cy="493871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4850345" y="2601002"/>
        <a:ext cx="390317" cy="296323"/>
      </dsp:txXfrm>
    </dsp:sp>
    <dsp:sp modelId="{5317B7E4-A161-4D1D-9AFC-D5827DBCAEA5}">
      <dsp:nvSpPr>
        <dsp:cNvPr id="0" name=""/>
        <dsp:cNvSpPr/>
      </dsp:nvSpPr>
      <dsp:spPr>
        <a:xfrm>
          <a:off x="3337061" y="2034731"/>
          <a:ext cx="1452562" cy="14525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/>
            <a:t>ю</a:t>
          </a:r>
          <a:endParaRPr lang="ru-RU" sz="6200" kern="1200" dirty="0"/>
        </a:p>
      </dsp:txBody>
      <dsp:txXfrm>
        <a:off x="3549784" y="2247454"/>
        <a:ext cx="1027116" cy="10271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457D-D14B-466E-8AC1-04D371A717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DC4E-9513-4282-B6B5-89A07ECCC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381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457D-D14B-466E-8AC1-04D371A717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DC4E-9513-4282-B6B5-89A07ECCC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016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457D-D14B-466E-8AC1-04D371A717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DC4E-9513-4282-B6B5-89A07ECCC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352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457D-D14B-466E-8AC1-04D371A717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DC4E-9513-4282-B6B5-89A07ECCC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102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457D-D14B-466E-8AC1-04D371A717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DC4E-9513-4282-B6B5-89A07ECCC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571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457D-D14B-466E-8AC1-04D371A717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DC4E-9513-4282-B6B5-89A07ECCC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061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457D-D14B-466E-8AC1-04D371A717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DC4E-9513-4282-B6B5-89A07ECCC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787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457D-D14B-466E-8AC1-04D371A717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DC4E-9513-4282-B6B5-89A07ECCC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868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457D-D14B-466E-8AC1-04D371A717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DC4E-9513-4282-B6B5-89A07ECCC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88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457D-D14B-466E-8AC1-04D371A717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DC4E-9513-4282-B6B5-89A07ECCC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24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457D-D14B-466E-8AC1-04D371A717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DC4E-9513-4282-B6B5-89A07ECCC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654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2457D-D14B-466E-8AC1-04D371A717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8DC4E-9513-4282-B6B5-89A07ECCC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520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i="1" dirty="0" smtClean="0">
                <a:solidFill>
                  <a:srgbClr val="C00000"/>
                </a:solidFill>
                <a:latin typeface="Century" panose="02040604050505020304" pitchFamily="18" charset="0"/>
                <a:cs typeface="Aharoni" panose="02010803020104030203" pitchFamily="2" charset="-79"/>
              </a:rPr>
              <a:t>Автоматизация звука «Р» </a:t>
            </a:r>
            <a:br>
              <a:rPr lang="ru-RU" sz="6000" i="1" dirty="0" smtClean="0">
                <a:solidFill>
                  <a:srgbClr val="C00000"/>
                </a:solidFill>
                <a:latin typeface="Century" panose="02040604050505020304" pitchFamily="18" charset="0"/>
                <a:cs typeface="Aharoni" panose="02010803020104030203" pitchFamily="2" charset="-79"/>
              </a:rPr>
            </a:br>
            <a:r>
              <a:rPr lang="ru-RU" sz="6000" i="1" dirty="0" smtClean="0">
                <a:solidFill>
                  <a:srgbClr val="C00000"/>
                </a:solidFill>
                <a:latin typeface="Century" panose="02040604050505020304" pitchFamily="18" charset="0"/>
                <a:cs typeface="Aharoni" panose="02010803020104030203" pitchFamily="2" charset="-79"/>
              </a:rPr>
              <a:t>в слогах, словах.</a:t>
            </a:r>
            <a:endParaRPr lang="ru-RU" sz="6000" i="1" dirty="0">
              <a:solidFill>
                <a:srgbClr val="C00000"/>
              </a:solidFill>
              <a:latin typeface="Century" panose="02040604050505020304" pitchFamily="18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306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45"/>
            <a:ext cx="12100956" cy="1690688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«Часики»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Часик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78" y="1978034"/>
            <a:ext cx="2869437" cy="397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35730" y="1978034"/>
            <a:ext cx="8170224" cy="46782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endParaRPr lang="ru-RU" b="1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Маятник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туда, сюда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Делает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так: «Раз – два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Рот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приоткрыт. Губы растянуты в улыбку. Кончиком узкого языка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попеременно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тянуться под счёт педагога к уголкам рта.</a:t>
            </a:r>
          </a:p>
          <a:p>
            <a:endParaRPr lang="ru-RU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506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«Лошадка»</a:t>
            </a:r>
            <a:endParaRPr lang="ru-RU" sz="7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Рисунок 9" descr="http://im0-tub-ru.yandex.net/i?id=17f966b0f8311fc217554d3198fd0f05-23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0689"/>
            <a:ext cx="3372592" cy="516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18857" y="2274838"/>
            <a:ext cx="8110848" cy="313932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endParaRPr lang="ru-RU" b="1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Verdana" panose="020B0604030504040204" pitchFamily="34" charset="0"/>
              </a:rPr>
              <a:t>                       Вот </a:t>
            </a:r>
            <a:r>
              <a:rPr lang="ru-RU" b="1" dirty="0">
                <a:solidFill>
                  <a:srgbClr val="7030A0"/>
                </a:solidFill>
                <a:latin typeface="Verdana" panose="020B0604030504040204" pitchFamily="34" charset="0"/>
              </a:rPr>
              <a:t>лошадка скачет ловко,</a:t>
            </a:r>
            <a:br>
              <a:rPr lang="ru-RU" b="1" dirty="0">
                <a:solidFill>
                  <a:srgbClr val="7030A0"/>
                </a:solidFill>
                <a:latin typeface="Verdana" panose="020B0604030504040204" pitchFamily="34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Verdana" panose="020B0604030504040204" pitchFamily="34" charset="0"/>
              </a:rPr>
              <a:t>                       У </a:t>
            </a:r>
            <a:r>
              <a:rPr lang="ru-RU" b="1" dirty="0">
                <a:solidFill>
                  <a:srgbClr val="7030A0"/>
                </a:solidFill>
                <a:latin typeface="Verdana" panose="020B0604030504040204" pitchFamily="34" charset="0"/>
              </a:rPr>
              <a:t>лошадки есть сноровка!</a:t>
            </a:r>
            <a:br>
              <a:rPr lang="ru-RU" b="1" dirty="0">
                <a:solidFill>
                  <a:srgbClr val="7030A0"/>
                </a:solidFill>
                <a:latin typeface="Verdana" panose="020B0604030504040204" pitchFamily="34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Verdana" panose="020B0604030504040204" pitchFamily="34" charset="0"/>
              </a:rPr>
              <a:t>                       Много</a:t>
            </a:r>
            <a:r>
              <a:rPr lang="ru-RU" b="1" dirty="0">
                <a:solidFill>
                  <a:srgbClr val="7030A0"/>
                </a:solidFill>
                <a:latin typeface="Verdana" panose="020B0604030504040204" pitchFamily="34" charset="0"/>
              </a:rPr>
              <a:t>, много в цирке лет,</a:t>
            </a:r>
            <a:br>
              <a:rPr lang="ru-RU" b="1" dirty="0">
                <a:solidFill>
                  <a:srgbClr val="7030A0"/>
                </a:solidFill>
                <a:latin typeface="Verdana" panose="020B0604030504040204" pitchFamily="34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Verdana" panose="020B0604030504040204" pitchFamily="34" charset="0"/>
              </a:rPr>
              <a:t>                       А </a:t>
            </a:r>
            <a:r>
              <a:rPr lang="ru-RU" b="1" dirty="0">
                <a:solidFill>
                  <a:srgbClr val="7030A0"/>
                </a:solidFill>
                <a:latin typeface="Verdana" panose="020B0604030504040204" pitchFamily="34" charset="0"/>
              </a:rPr>
              <a:t>ребятам всем – привет</a:t>
            </a:r>
            <a:r>
              <a:rPr lang="ru-RU" b="1" dirty="0" smtClean="0">
                <a:solidFill>
                  <a:srgbClr val="7030A0"/>
                </a:solidFill>
                <a:latin typeface="Verdana" panose="020B0604030504040204" pitchFamily="34" charset="0"/>
              </a:rPr>
              <a:t>!</a:t>
            </a:r>
          </a:p>
          <a:p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ru-RU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Присосать </a:t>
            </a:r>
            <a:r>
              <a:rPr lang="ru-R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 к нёбу, щёлкнуть языком. </a:t>
            </a:r>
            <a:endParaRPr lang="ru-RU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Цокать </a:t>
            </a:r>
            <a:r>
              <a:rPr lang="ru-R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медленно и сильно, тянуть подъязычную связку.</a:t>
            </a:r>
          </a:p>
          <a:p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439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22315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                                   </a:t>
            </a:r>
            <a:r>
              <a:rPr lang="ru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Скучно </a:t>
            </a:r>
            <a:r>
              <a:rPr lang="ru-RU" sz="5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одному звуку [р].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67610841"/>
              </p:ext>
            </p:extLst>
          </p:nvPr>
        </p:nvGraphicFramePr>
        <p:xfrm>
          <a:off x="1" y="1306286"/>
          <a:ext cx="12192000" cy="5551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2565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59375"/>
            <a:ext cx="12192000" cy="1223157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обратно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778460"/>
              </p:ext>
            </p:extLst>
          </p:nvPr>
        </p:nvGraphicFramePr>
        <p:xfrm>
          <a:off x="27296" y="1218374"/>
          <a:ext cx="12192000" cy="5522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6481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                         </a:t>
            </a: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</a:t>
            </a: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слог лишний?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25562"/>
            <a:ext cx="12192000" cy="5532437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/>
              <a:t>  </a:t>
            </a:r>
            <a:r>
              <a:rPr lang="ru-RU" dirty="0" smtClean="0"/>
              <a:t> </a:t>
            </a:r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Ра-</a:t>
            </a:r>
            <a:r>
              <a:rPr lang="ru-RU" sz="4000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ра-ры</a:t>
            </a:r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-ла.</a:t>
            </a:r>
          </a:p>
          <a:p>
            <a:pPr marL="0" indent="0" algn="ctr">
              <a:buNone/>
            </a:pPr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ри-ри-ри</a:t>
            </a:r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4000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endParaRPr lang="ru-RU" sz="4000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Придумаем имена куклам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И...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 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Ла…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833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571934"/>
          </a:xfrm>
          <a:solidFill>
            <a:srgbClr val="92D050"/>
          </a:solidFill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с мячом «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Слушай внимательно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930" y="1659370"/>
            <a:ext cx="12090070" cy="5050187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Кран, пенал, </a:t>
            </a:r>
            <a:r>
              <a:rPr lang="ru-RU" sz="40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тетрадь,альбом</a:t>
            </a:r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</a:t>
            </a:r>
          </a:p>
          <a:p>
            <a:pPr marL="0" indent="0">
              <a:buNone/>
            </a:pP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груша, </a:t>
            </a:r>
            <a:r>
              <a:rPr lang="ru-RU" sz="40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ранец,учебник</a:t>
            </a:r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40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кружок,ручка</a:t>
            </a:r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машина, </a:t>
            </a:r>
          </a:p>
          <a:p>
            <a:pPr marL="0" indent="0">
              <a:buNone/>
            </a:pP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сыр, полка, врач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07463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115190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Мы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звуком «Р» играем, и картинки подбираем</a:t>
            </a:r>
            <a:endParaRPr lang="ru-RU" dirty="0"/>
          </a:p>
        </p:txBody>
      </p:sp>
      <p:pic>
        <p:nvPicPr>
          <p:cNvPr id="1026" name="Рисунок 1" descr="http://www.logolife.ru/wp-content/gallery/kartinniy-material-dlya-zakrepleniya-zvukoproiznosheniya/kartinniy-material-zvyk-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70661"/>
            <a:ext cx="11982202" cy="5587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2969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6857999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</a:rPr>
              <a:t>          </a:t>
            </a:r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</a:t>
            </a:r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морковь, топор.</a:t>
            </a:r>
            <a:b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Паровоз</a:t>
            </a:r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сыр</a:t>
            </a:r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помидор</a:t>
            </a:r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Барабан, баран, верблюд</a:t>
            </a:r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Груша</a:t>
            </a:r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рыба, парашют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068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12191999" cy="1690688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со звуком «Р» играем, и картинки подбираем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2" descr="Картинки для автоматизации звука [р]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252" y="1690688"/>
            <a:ext cx="12049496" cy="50835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99685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1" descr="Вниманию логопедов предлагается система упражнений по автома…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7" b="73475"/>
          <a:stretch/>
        </p:blipFill>
        <p:spPr bwMode="auto">
          <a:xfrm>
            <a:off x="546265" y="825295"/>
            <a:ext cx="10770919" cy="45423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401513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0" y="0"/>
            <a:ext cx="12192000" cy="68580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</a:t>
            </a: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Каждый  день, всегда, везде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На занятиях, в игре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Верно, чётко говорим,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Никуда мы не спешим</a:t>
            </a:r>
            <a:endParaRPr lang="ru-RU" sz="4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32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User\Мои документы\Мои рисунки\Изображение 518.jpg"/>
          <p:cNvPicPr>
            <a:picLocks noChangeAspect="1" noChangeArrowheads="1"/>
          </p:cNvPicPr>
          <p:nvPr/>
        </p:nvPicPr>
        <p:blipFill>
          <a:blip r:embed="rId2"/>
          <a:srcRect r="10638" b="52979"/>
          <a:stretch>
            <a:fillRect/>
          </a:stretch>
        </p:blipFill>
        <p:spPr bwMode="auto">
          <a:xfrm rot="16200000">
            <a:off x="2666999" y="-2107443"/>
            <a:ext cx="6858000" cy="12192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80398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134" y="1603169"/>
            <a:ext cx="1149531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Три, жили-были, братца-поросёнка. </a:t>
            </a:r>
          </a:p>
          <a:p>
            <a:pPr>
              <a:buNone/>
            </a:pP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(Жили-били три братца-поросёнка.)</a:t>
            </a:r>
          </a:p>
          <a:p>
            <a:pPr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Строить, настоящий, начали, дом, они.</a:t>
            </a:r>
          </a:p>
          <a:p>
            <a:pPr>
              <a:buNone/>
            </a:pP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(Они начали строить настоящий дом.)</a:t>
            </a:r>
          </a:p>
          <a:p>
            <a:pPr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Дом, очень, получиться, крепкий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красивый,и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(Дом получился очень крепкий и красивый.)</a:t>
            </a:r>
          </a:p>
          <a:p>
            <a:pPr>
              <a:buNone/>
            </a:pP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Поросята,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три,дом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в, жить.</a:t>
            </a:r>
          </a:p>
          <a:p>
            <a:pPr>
              <a:buNone/>
            </a:pP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(Трое поросят жили в доме.)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предложений с заданными  словами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2178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solidFill>
            <a:schemeClr val="accent2">
              <a:lumMod val="75000"/>
            </a:schemeClr>
          </a:solidFill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Спасибо за 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589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0-tub-ru.yandex.net/i?id=2239024d6fefc77ed48b5a135d8ea25b-111-144&amp;n=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221" y="1080653"/>
            <a:ext cx="4726379" cy="353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1950" y="4809506"/>
            <a:ext cx="10515600" cy="1710047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рычит щенок?</a:t>
            </a:r>
            <a:br>
              <a:rPr lang="ru-RU" sz="7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7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166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Рисунок 1" descr="Как научить ребнка произносить букву 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0642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>
                <a:latin typeface="Arial Narrow" panose="020B0606020202030204" pitchFamily="34" charset="0"/>
              </a:rPr>
              <a:t>                        </a:t>
            </a:r>
            <a:r>
              <a:rPr lang="ru-RU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Улыбка  </a:t>
            </a:r>
            <a:r>
              <a:rPr lang="ru-RU" b="1" dirty="0">
                <a:solidFill>
                  <a:srgbClr val="C00000"/>
                </a:solidFill>
                <a:latin typeface="Arial Narrow" panose="020B0606020202030204" pitchFamily="34" charset="0"/>
              </a:rPr>
              <a:t>(Лягушка</a:t>
            </a:r>
            <a:r>
              <a:rPr lang="ru-RU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).</a:t>
            </a:r>
            <a:endParaRPr lang="ru-RU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277590" y="1690689"/>
            <a:ext cx="8914409" cy="516731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i="1" dirty="0">
                <a:solidFill>
                  <a:srgbClr val="002060"/>
                </a:solidFill>
              </a:rPr>
              <a:t>Тянуть губы прямо к ушкам очень нравится лягушкам.</a:t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>Улыбаются, смеются, а глаза у них, как блюдца.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i="1" dirty="0">
                <a:solidFill>
                  <a:srgbClr val="002060"/>
                </a:solidFill>
              </a:rPr>
              <a:t>Как весёлые лягушки тянем губки прямо к ушкам.</a:t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>Потянули - перестали. И нисколько не устали!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 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Удерживание </a:t>
            </a:r>
            <a:r>
              <a:rPr lang="ru-RU" dirty="0">
                <a:solidFill>
                  <a:srgbClr val="C00000"/>
                </a:solidFill>
              </a:rPr>
              <a:t>губ в улыбке, как бы беззвучно произнося звук</a:t>
            </a:r>
            <a:r>
              <a:rPr lang="en-US" dirty="0">
                <a:solidFill>
                  <a:srgbClr val="C00000"/>
                </a:solidFill>
              </a:rPr>
              <a:t> </a:t>
            </a:r>
            <a:r>
              <a:rPr lang="ru-RU" b="1" i="1" dirty="0">
                <a:solidFill>
                  <a:srgbClr val="C00000"/>
                </a:solidFill>
              </a:rPr>
              <a:t>и</a:t>
            </a:r>
            <a:r>
              <a:rPr lang="ru-RU" dirty="0">
                <a:solidFill>
                  <a:srgbClr val="C00000"/>
                </a:solidFill>
              </a:rPr>
              <a:t>. Передние верхние и нижние зубы обнажены.</a:t>
            </a:r>
          </a:p>
          <a:p>
            <a:endParaRPr lang="ru-RU" dirty="0"/>
          </a:p>
        </p:txBody>
      </p:sp>
      <p:pic>
        <p:nvPicPr>
          <p:cNvPr id="8194" name="Picture 2" descr="Улыб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78" y="2660073"/>
            <a:ext cx="3063834" cy="292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999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02808" y="360362"/>
            <a:ext cx="10515600" cy="1325563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«Блинчик»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Рисунок 14" descr="http://im0-tub-ru.yandex.net/i?id=05b40f34454b0a7dfb622e83b572292b-69-144&amp;n=2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5" t="29568" r="335"/>
          <a:stretch/>
        </p:blipFill>
        <p:spPr bwMode="auto">
          <a:xfrm>
            <a:off x="702808" y="3241964"/>
            <a:ext cx="10650002" cy="347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7298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1690688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                                       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«Чашечка»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Чашечк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31" y="1995055"/>
            <a:ext cx="2714625" cy="410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37611" y="1690689"/>
            <a:ext cx="8154388" cy="480131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Язычок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поумнел.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Чашку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он сумел.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Можно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 туда налить.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И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конфетами попить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Рот </a:t>
            </a:r>
            <a:r>
              <a:rPr lang="ru-RU" sz="1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открыт. Губы в улыбке. Язык высунут. Боковые края и кончик языка подняты, средняя часть спинки языка опущена, прогибается к низу. В таком положении язык удержать от 1 до 5-10. </a:t>
            </a:r>
            <a:endParaRPr lang="ru-RU" sz="16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7391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341911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Качели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0" y="1341912"/>
            <a:ext cx="12192000" cy="5516087"/>
          </a:xfrm>
        </p:spPr>
        <p:txBody>
          <a:bodyPr/>
          <a:lstStyle/>
          <a:p>
            <a:r>
              <a:rPr lang="ru-RU" dirty="0" smtClean="0"/>
              <a:t>                                                                     </a:t>
            </a:r>
            <a:endParaRPr lang="ru-RU" dirty="0"/>
          </a:p>
        </p:txBody>
      </p:sp>
      <p:pic>
        <p:nvPicPr>
          <p:cNvPr id="4" name="Рисунок 10" descr="http://im0-tub-ru.yandex.net/i?id=ba74674ef8cf884105ba0427c340e247-06-144&amp;n=2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341912"/>
            <a:ext cx="3728852" cy="551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728852" y="1653132"/>
            <a:ext cx="8463147" cy="489364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FF66CC"/>
              </a:solidFill>
            </a:endParaRPr>
          </a:p>
          <a:p>
            <a:endParaRPr lang="ru-RU" sz="2400" b="1" dirty="0">
              <a:solidFill>
                <a:srgbClr val="FF66CC"/>
              </a:solidFill>
            </a:endParaRPr>
          </a:p>
          <a:p>
            <a:r>
              <a:rPr lang="ru-RU" sz="2400" b="1" dirty="0" smtClean="0">
                <a:solidFill>
                  <a:srgbClr val="FF66CC"/>
                </a:solidFill>
              </a:rPr>
              <a:t>              </a:t>
            </a:r>
            <a:r>
              <a:rPr lang="ru-RU" sz="2400" b="1" dirty="0" smtClean="0">
                <a:solidFill>
                  <a:srgbClr val="002060"/>
                </a:solidFill>
              </a:rPr>
              <a:t>На </a:t>
            </a:r>
            <a:r>
              <a:rPr lang="ru-RU" sz="2400" b="1" dirty="0">
                <a:solidFill>
                  <a:srgbClr val="002060"/>
                </a:solidFill>
              </a:rPr>
              <a:t>качелях я качаюсь вверх, вниз, вверх, вниз.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              И </a:t>
            </a:r>
            <a:r>
              <a:rPr lang="ru-RU" sz="2400" b="1" dirty="0">
                <a:solidFill>
                  <a:srgbClr val="002060"/>
                </a:solidFill>
              </a:rPr>
              <a:t>всё выше поднимаюсь вверх, вниз, вверх, вниз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endParaRPr lang="ru-RU" sz="2400" b="1" dirty="0">
              <a:solidFill>
                <a:srgbClr val="FF66CC"/>
              </a:solidFill>
            </a:endParaRPr>
          </a:p>
          <a:p>
            <a:endParaRPr lang="ru-RU" sz="2400" b="1" dirty="0" smtClean="0">
              <a:solidFill>
                <a:srgbClr val="FF66CC"/>
              </a:solidFill>
            </a:endParaRPr>
          </a:p>
          <a:p>
            <a:endParaRPr lang="ru-RU" sz="2400" b="1" dirty="0">
              <a:solidFill>
                <a:srgbClr val="FF66CC"/>
              </a:solidFill>
            </a:endParaRPr>
          </a:p>
          <a:p>
            <a:r>
              <a:rPr lang="en-US" sz="2400" b="1" dirty="0">
                <a:solidFill>
                  <a:srgbClr val="FF66CC"/>
                </a:solidFill>
              </a:rPr>
              <a:t>	</a:t>
            </a:r>
            <a:r>
              <a:rPr lang="ru-RU" sz="2400" b="1" dirty="0" smtClean="0">
                <a:solidFill>
                  <a:srgbClr val="FF66CC"/>
                </a:solidFill>
              </a:rPr>
              <a:t>             </a:t>
            </a:r>
            <a:r>
              <a:rPr lang="ru-RU" sz="2400" i="1" dirty="0" smtClean="0">
                <a:solidFill>
                  <a:srgbClr val="C00000"/>
                </a:solidFill>
              </a:rPr>
              <a:t>Рот </a:t>
            </a:r>
            <a:r>
              <a:rPr lang="ru-RU" sz="2400" i="1" dirty="0">
                <a:solidFill>
                  <a:srgbClr val="C00000"/>
                </a:solidFill>
              </a:rPr>
              <a:t>широко открыт, губы в улыбке. </a:t>
            </a:r>
            <a:endParaRPr lang="ru-RU" sz="2400" i="1" dirty="0" smtClean="0">
              <a:solidFill>
                <a:srgbClr val="C00000"/>
              </a:solidFill>
            </a:endParaRPr>
          </a:p>
          <a:p>
            <a:r>
              <a:rPr lang="ru-RU" sz="2400" i="1" dirty="0" smtClean="0">
                <a:solidFill>
                  <a:srgbClr val="C00000"/>
                </a:solidFill>
              </a:rPr>
              <a:t>                          Ритмично меняем </a:t>
            </a:r>
            <a:r>
              <a:rPr lang="ru-RU" sz="2400" i="1" dirty="0">
                <a:solidFill>
                  <a:srgbClr val="C00000"/>
                </a:solidFill>
              </a:rPr>
              <a:t>положение языка: </a:t>
            </a:r>
            <a:endParaRPr lang="ru-RU" sz="2400" i="1" dirty="0" smtClean="0">
              <a:solidFill>
                <a:srgbClr val="C00000"/>
              </a:solidFill>
            </a:endParaRPr>
          </a:p>
          <a:p>
            <a:r>
              <a:rPr lang="ru-RU" sz="2400" i="1" dirty="0" smtClean="0">
                <a:solidFill>
                  <a:srgbClr val="C00000"/>
                </a:solidFill>
              </a:rPr>
              <a:t> 1.кончик </a:t>
            </a:r>
            <a:r>
              <a:rPr lang="ru-RU" sz="2400" i="1" dirty="0">
                <a:solidFill>
                  <a:srgbClr val="C00000"/>
                </a:solidFill>
              </a:rPr>
              <a:t>языка за верхними резцами; </a:t>
            </a:r>
            <a:endParaRPr lang="ru-RU" sz="2400" i="1" dirty="0" smtClean="0">
              <a:solidFill>
                <a:srgbClr val="C00000"/>
              </a:solidFill>
            </a:endParaRPr>
          </a:p>
          <a:p>
            <a:r>
              <a:rPr lang="ru-RU" sz="2400" i="1" dirty="0" smtClean="0">
                <a:solidFill>
                  <a:srgbClr val="C00000"/>
                </a:solidFill>
              </a:rPr>
              <a:t>2. </a:t>
            </a:r>
            <a:r>
              <a:rPr lang="ru-RU" sz="2400" i="1" dirty="0">
                <a:solidFill>
                  <a:srgbClr val="C00000"/>
                </a:solidFill>
              </a:rPr>
              <a:t>кончик языка за нижними резцами. </a:t>
            </a:r>
            <a:endParaRPr lang="ru-RU" sz="2400" i="1" dirty="0" smtClean="0">
              <a:solidFill>
                <a:srgbClr val="C00000"/>
              </a:solidFill>
            </a:endParaRPr>
          </a:p>
          <a:p>
            <a:r>
              <a:rPr lang="ru-RU" sz="2400" i="1" dirty="0" smtClean="0">
                <a:solidFill>
                  <a:srgbClr val="C00000"/>
                </a:solidFill>
              </a:rPr>
              <a:t>Двигается </a:t>
            </a:r>
            <a:r>
              <a:rPr lang="ru-RU" sz="2400" i="1" dirty="0">
                <a:solidFill>
                  <a:srgbClr val="C00000"/>
                </a:solidFill>
              </a:rPr>
              <a:t>только язык, а не подбородок!</a:t>
            </a:r>
          </a:p>
          <a:p>
            <a:endParaRPr lang="en-US" sz="2400" b="1" dirty="0">
              <a:solidFill>
                <a:srgbClr val="FF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038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3" y="1"/>
            <a:ext cx="12187237" cy="169068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parajita" panose="020B0604020202020204" pitchFamily="34" charset="0"/>
              </a:rPr>
              <a:t>Слон    (Трубочка).</a:t>
            </a:r>
            <a:endParaRPr lang="ru-RU" sz="4800" b="1" dirty="0">
              <a:solidFill>
                <a:srgbClr val="7030A0"/>
              </a:solidFill>
              <a:latin typeface="Cambria Math" panose="02040503050406030204" pitchFamily="18" charset="0"/>
              <a:ea typeface="Cambria Math" panose="02040503050406030204" pitchFamily="18" charset="0"/>
              <a:cs typeface="Aparajita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3" y="1825624"/>
            <a:ext cx="12187237" cy="5032375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                                 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                                          Подражаю </a:t>
            </a:r>
            <a:r>
              <a:rPr lang="ru-RU" b="1" dirty="0">
                <a:solidFill>
                  <a:srgbClr val="7030A0"/>
                </a:solidFill>
              </a:rPr>
              <a:t>я слону -</a:t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                                         Губы </a:t>
            </a:r>
            <a:r>
              <a:rPr lang="ru-RU" b="1" dirty="0">
                <a:solidFill>
                  <a:srgbClr val="7030A0"/>
                </a:solidFill>
              </a:rPr>
              <a:t>хоботом тяну.</a:t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                                             А </a:t>
            </a:r>
            <a:r>
              <a:rPr lang="ru-RU" b="1" dirty="0">
                <a:solidFill>
                  <a:srgbClr val="7030A0"/>
                </a:solidFill>
              </a:rPr>
              <a:t>теперь их отпускаю</a:t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                                                 И </a:t>
            </a:r>
            <a:r>
              <a:rPr lang="ru-RU" b="1" dirty="0">
                <a:solidFill>
                  <a:srgbClr val="7030A0"/>
                </a:solidFill>
              </a:rPr>
              <a:t>на </a:t>
            </a:r>
            <a:r>
              <a:rPr lang="ru-RU" b="1" dirty="0" smtClean="0">
                <a:solidFill>
                  <a:srgbClr val="7030A0"/>
                </a:solidFill>
              </a:rPr>
              <a:t>место </a:t>
            </a:r>
            <a:r>
              <a:rPr lang="ru-RU" b="1" dirty="0">
                <a:solidFill>
                  <a:srgbClr val="7030A0"/>
                </a:solidFill>
              </a:rPr>
              <a:t>возвращаю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/>
              <a:t> </a:t>
            </a:r>
            <a:r>
              <a:rPr lang="ru-RU" dirty="0" smtClean="0"/>
              <a:t>                                                       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</a:t>
            </a:r>
            <a:r>
              <a:rPr lang="ru-RU" dirty="0" smtClean="0">
                <a:solidFill>
                  <a:srgbClr val="C00000"/>
                </a:solidFill>
              </a:rPr>
              <a:t>Вытягивание </a:t>
            </a:r>
            <a:r>
              <a:rPr lang="ru-RU" dirty="0">
                <a:solidFill>
                  <a:srgbClr val="C00000"/>
                </a:solidFill>
              </a:rPr>
              <a:t>губ вперёд трубочкой, </a:t>
            </a:r>
            <a:endParaRPr lang="ru-RU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                                                                как бы беззвучно </a:t>
            </a:r>
            <a:r>
              <a:rPr lang="ru-RU" dirty="0">
                <a:solidFill>
                  <a:srgbClr val="C00000"/>
                </a:solidFill>
              </a:rPr>
              <a:t>произнося звук</a:t>
            </a:r>
            <a:r>
              <a:rPr lang="en-US" dirty="0">
                <a:solidFill>
                  <a:srgbClr val="C00000"/>
                </a:solidFill>
              </a:rPr>
              <a:t> </a:t>
            </a:r>
            <a:r>
              <a:rPr lang="ru-RU" b="1" i="1" dirty="0">
                <a:solidFill>
                  <a:srgbClr val="C00000"/>
                </a:solidFill>
              </a:rPr>
              <a:t>у</a:t>
            </a:r>
            <a:r>
              <a:rPr lang="ru-RU" dirty="0">
                <a:solidFill>
                  <a:srgbClr val="C00000"/>
                </a:solidFill>
              </a:rPr>
              <a:t>.</a:t>
            </a:r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Рисунок 12" descr="http://im1-tub-ru.yandex.net/i?id=b27c8530ce842ce87318167c3ee64e2e-78-144&amp;n=2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37"/>
          <a:stretch/>
        </p:blipFill>
        <p:spPr bwMode="auto">
          <a:xfrm>
            <a:off x="254146" y="1825625"/>
            <a:ext cx="4377232" cy="294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84338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328</TotalTime>
  <Words>256</Words>
  <Application>Microsoft Office PowerPoint</Application>
  <PresentationFormat>Широкоэкранный</PresentationFormat>
  <Paragraphs>111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3" baseType="lpstr">
      <vt:lpstr>Aharoni</vt:lpstr>
      <vt:lpstr>Aparajita</vt:lpstr>
      <vt:lpstr>Arial</vt:lpstr>
      <vt:lpstr>Arial Narrow</vt:lpstr>
      <vt:lpstr>Calibri</vt:lpstr>
      <vt:lpstr>Calibri Light</vt:lpstr>
      <vt:lpstr>Cambria Math</vt:lpstr>
      <vt:lpstr>Century</vt:lpstr>
      <vt:lpstr>Times New Roman</vt:lpstr>
      <vt:lpstr>Verdana</vt:lpstr>
      <vt:lpstr>Тема Office</vt:lpstr>
      <vt:lpstr>Автоматизация звука «Р»  в слогах, словах.</vt:lpstr>
      <vt:lpstr>Презентация PowerPoint</vt:lpstr>
      <vt:lpstr> Как рычит щенок? </vt:lpstr>
      <vt:lpstr>Презентация PowerPoint</vt:lpstr>
      <vt:lpstr>                        Улыбка  (Лягушка).</vt:lpstr>
      <vt:lpstr>«Блинчик»</vt:lpstr>
      <vt:lpstr>                                        «Чашечка»</vt:lpstr>
      <vt:lpstr>Качели</vt:lpstr>
      <vt:lpstr>Слон    (Трубочка).</vt:lpstr>
      <vt:lpstr>«Часики»</vt:lpstr>
      <vt:lpstr>«Лошадка»</vt:lpstr>
      <vt:lpstr>                                   Скучно одному звуку [р]. </vt:lpstr>
      <vt:lpstr>Прочитай обратно</vt:lpstr>
      <vt:lpstr>                         Какой слог лишний?</vt:lpstr>
      <vt:lpstr>           Игра с мячом «Слушай внимательно»</vt:lpstr>
      <vt:lpstr>    Мы со звуком «Р» играем, и картинки подбираем</vt:lpstr>
      <vt:lpstr>          Карандаш, морковь, топор.    Паровоз, сыр, помидор.        Барабан, баран, верблюд.    Груша, рыба, парашют </vt:lpstr>
      <vt:lpstr>Мы со звуком «Р» играем, и картинки подбираем</vt:lpstr>
      <vt:lpstr>Презентация PowerPoint</vt:lpstr>
      <vt:lpstr>Презентация PowerPoint</vt:lpstr>
      <vt:lpstr>Составление предложений с заданными  словами</vt:lpstr>
      <vt:lpstr>                            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Р  в слогах, словах</dc:title>
  <dc:creator>Шугдур Куулар</dc:creator>
  <cp:lastModifiedBy>Шугдур Куулар</cp:lastModifiedBy>
  <cp:revision>36</cp:revision>
  <dcterms:created xsi:type="dcterms:W3CDTF">2015-03-12T14:41:47Z</dcterms:created>
  <dcterms:modified xsi:type="dcterms:W3CDTF">2015-04-09T16:57:41Z</dcterms:modified>
</cp:coreProperties>
</file>