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61" r:id="rId4"/>
    <p:sldId id="270" r:id="rId5"/>
    <p:sldId id="262" r:id="rId6"/>
    <p:sldId id="265" r:id="rId7"/>
    <p:sldId id="266" r:id="rId8"/>
    <p:sldId id="267" r:id="rId9"/>
    <p:sldId id="269" r:id="rId10"/>
    <p:sldId id="268" r:id="rId11"/>
    <p:sldId id="271" r:id="rId12"/>
    <p:sldId id="264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E1A"/>
    <a:srgbClr val="C4D79D"/>
    <a:srgbClr val="843F06"/>
    <a:srgbClr val="FAC294"/>
    <a:srgbClr val="BCB800"/>
    <a:srgbClr val="E3DE00"/>
    <a:srgbClr val="FFFFD9"/>
    <a:srgbClr val="C80000"/>
    <a:srgbClr val="FFB9B9"/>
    <a:srgbClr val="0082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00" autoAdjust="0"/>
  </p:normalViewPr>
  <p:slideViewPr>
    <p:cSldViewPr>
      <p:cViewPr>
        <p:scale>
          <a:sx n="100" d="100"/>
          <a:sy n="100" d="100"/>
        </p:scale>
        <p:origin x="-486" y="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C9178-1934-44D9-B372-7C68571EED3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AD38E-DD23-47E4-8EE2-C249A7A41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AD38E-DD23-47E4-8EE2-C249A7A41B7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bg1">
                    <a:lumMod val="85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bg1">
                  <a:lumMod val="85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C4D79D"/>
          </a:solidFill>
          <a:ln w="38100" cap="rnd">
            <a:solidFill>
              <a:schemeClr val="accent3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0" y="2357431"/>
            <a:ext cx="7500990" cy="4243989"/>
            <a:chOff x="1115616" y="2146449"/>
            <a:chExt cx="7165477" cy="457197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22920" y="4231709"/>
              <a:ext cx="5084703" cy="2486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Авторы :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Недогреева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Светлана Геннадьевна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физической культуры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Терещенко Елена Николаевна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классов,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 СОШ № 3</a:t>
              </a:r>
            </a:p>
            <a:p>
              <a:pPr algn="ctr">
                <a:defRPr/>
              </a:pP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Каневского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Краснодарского края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ст. Каневская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2017</a:t>
              </a:r>
              <a:endParaRPr lang="ru-RU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479634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908720"/>
            <a:ext cx="753519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Спорт – альтернатива пагубным привычкам</a:t>
            </a:r>
          </a:p>
          <a:p>
            <a:pPr algn="ctr">
              <a:defRPr/>
            </a:pP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cs typeface="Aharoni" pitchFamily="2" charset="-79"/>
              </a:rPr>
              <a:t>Творческая работа </a:t>
            </a:r>
          </a:p>
          <a:p>
            <a:pPr algn="ctr">
              <a:defRPr/>
            </a:pP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cs typeface="Aharoni" pitchFamily="2" charset="-79"/>
              </a:rPr>
              <a:t>«Календарь спортивных соревнований»</a:t>
            </a:r>
            <a:endParaRPr lang="ru-RU" sz="32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323E1A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128792" cy="142617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Май 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Тестирование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r>
              <a:rPr lang="ru-RU" sz="2000" dirty="0" smtClean="0"/>
              <a:t>Отточенная пластика движений.</a:t>
            </a:r>
            <a:br>
              <a:rPr lang="ru-RU" sz="2000" dirty="0" smtClean="0"/>
            </a:br>
            <a:r>
              <a:rPr lang="ru-RU" sz="2000" dirty="0" smtClean="0"/>
              <a:t>Мгновенная реакция броска.</a:t>
            </a:r>
            <a:br>
              <a:rPr lang="ru-RU" sz="2000" dirty="0" smtClean="0"/>
            </a:br>
            <a:r>
              <a:rPr lang="ru-RU" sz="2000" dirty="0" smtClean="0"/>
              <a:t>О спорт! Ты воспитатель поколений.</a:t>
            </a:r>
            <a:br>
              <a:rPr lang="ru-RU" sz="2000" dirty="0" smtClean="0"/>
            </a:br>
            <a:r>
              <a:rPr lang="ru-RU" sz="2000" dirty="0" smtClean="0"/>
              <a:t>Большого друга верная рука.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100" name="Picture 4" descr="https://otvet.imgsmail.ru/download/875a8375f91de049494d6073098e8a2f_6c34649e4ecc5c36c17398e0bc9759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772816"/>
            <a:ext cx="2103140" cy="1836692"/>
          </a:xfrm>
          <a:prstGeom prst="rect">
            <a:avLst/>
          </a:prstGeom>
          <a:noFill/>
        </p:spPr>
      </p:pic>
      <p:pic>
        <p:nvPicPr>
          <p:cNvPr id="5" name="Рисунок 4" descr="http://shool1reut.ucoz.ru/_tbkp/_photo_vecherka_2013_03_doc69azu8lhbyu192nlafg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143248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128792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Июнь, июль, август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Летний отдых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ru-RU" sz="2000" dirty="0" smtClean="0"/>
              <a:t>Чтобы быть всегда здоровым,</a:t>
            </a:r>
            <a:br>
              <a:rPr lang="ru-RU" sz="2000" dirty="0" smtClean="0"/>
            </a:br>
            <a:r>
              <a:rPr lang="ru-RU" sz="2000" dirty="0" smtClean="0"/>
              <a:t>Нужно бегать и скакать.</a:t>
            </a:r>
            <a:br>
              <a:rPr lang="ru-RU" sz="2000" dirty="0" smtClean="0"/>
            </a:br>
            <a:r>
              <a:rPr lang="ru-RU" sz="2000" dirty="0" smtClean="0"/>
              <a:t>Больше спортом заниматься,</a:t>
            </a:r>
            <a:br>
              <a:rPr lang="ru-RU" sz="2000" dirty="0" smtClean="0"/>
            </a:br>
            <a:r>
              <a:rPr lang="ru-RU" sz="2000" dirty="0" smtClean="0"/>
              <a:t>И здоровым не скучать.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poradum.com/wp-content/uploads/2016/11/267750efbf625d194849e131258b7e5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2103516" cy="1665338"/>
          </a:xfrm>
          <a:prstGeom prst="rect">
            <a:avLst/>
          </a:prstGeom>
          <a:noFill/>
        </p:spPr>
      </p:pic>
      <p:pic>
        <p:nvPicPr>
          <p:cNvPr id="1030" name="Picture 6" descr="http://datki.net/wp-content/uploads/2016/12/calendar-rossii-july-2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348880"/>
            <a:ext cx="1839527" cy="1655575"/>
          </a:xfrm>
          <a:prstGeom prst="rect">
            <a:avLst/>
          </a:prstGeom>
          <a:noFill/>
        </p:spPr>
      </p:pic>
      <p:pic>
        <p:nvPicPr>
          <p:cNvPr id="1032" name="Picture 8" descr="http://mir-animashki.com/img/calendar/august-20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789040"/>
            <a:ext cx="2000222" cy="1800200"/>
          </a:xfrm>
          <a:prstGeom prst="rect">
            <a:avLst/>
          </a:prstGeom>
          <a:noFill/>
        </p:spPr>
      </p:pic>
      <p:pic>
        <p:nvPicPr>
          <p:cNvPr id="7" name="Рисунок 6" descr="C:\Users\User\Desktop\всё\школа\фото школа\фото 4\DSCN165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3071810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2428868"/>
            <a:ext cx="3571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нашей жизни всё мгновенно.</a:t>
            </a:r>
            <a:br>
              <a:rPr lang="ru-RU" dirty="0" smtClean="0"/>
            </a:br>
            <a:r>
              <a:rPr lang="ru-RU" dirty="0" smtClean="0"/>
              <a:t>Всё проходит и пройдёт.</a:t>
            </a:r>
            <a:br>
              <a:rPr lang="ru-RU" dirty="0" smtClean="0"/>
            </a:br>
            <a:r>
              <a:rPr lang="ru-RU" dirty="0" smtClean="0"/>
              <a:t>Спортом надо непременно</a:t>
            </a:r>
            <a:br>
              <a:rPr lang="ru-RU" dirty="0" smtClean="0"/>
            </a:br>
            <a:r>
              <a:rPr lang="ru-RU" dirty="0" smtClean="0"/>
              <a:t>Заниматься круглый год.</a:t>
            </a:r>
            <a:endParaRPr lang="ru-RU" dirty="0"/>
          </a:p>
        </p:txBody>
      </p:sp>
      <p:pic>
        <p:nvPicPr>
          <p:cNvPr id="4" name="Рисунок 3" descr="C:\Users\User\Desktop\Документы Недогреева\фото\фото туризм\DSCF04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857628"/>
            <a:ext cx="35678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Документы Недогреева\фото\DCIM\100_FUJI\DSCF079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28604"/>
            <a:ext cx="30718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fs00.infourok.ru/images/doc/293/292963/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354162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Сентябрь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Футболисты 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28800"/>
            <a:ext cx="7488832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Ты каждой клеточкой влюблен</a:t>
            </a:r>
            <a:br>
              <a:rPr lang="ru-RU" sz="2000" dirty="0" smtClean="0"/>
            </a:br>
            <a:r>
              <a:rPr lang="ru-RU" sz="2000" dirty="0" smtClean="0"/>
              <a:t>В занятие, название которому ФУТБОЛ.</a:t>
            </a:r>
            <a:br>
              <a:rPr lang="ru-RU" sz="2000" dirty="0" smtClean="0"/>
            </a:br>
            <a:r>
              <a:rPr lang="ru-RU" sz="2000" dirty="0" smtClean="0"/>
              <a:t>И жизнь твоя ему подчинена,</a:t>
            </a:r>
            <a:br>
              <a:rPr lang="ru-RU" sz="2000" dirty="0" smtClean="0"/>
            </a:br>
            <a:r>
              <a:rPr lang="ru-RU" sz="2000" dirty="0" smtClean="0"/>
              <a:t>Футбол – наверное, судьба.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http://www.listname.ru/img/9-20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844824"/>
            <a:ext cx="2160240" cy="1963854"/>
          </a:xfrm>
          <a:prstGeom prst="rect">
            <a:avLst/>
          </a:prstGeom>
          <a:noFill/>
        </p:spPr>
      </p:pic>
      <p:pic>
        <p:nvPicPr>
          <p:cNvPr id="5" name="Рисунок 4" descr="C:\Users\User\Desktop\Документы Недогреева\фото футбол\DSCN24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3071810"/>
            <a:ext cx="471490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282154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Октябрь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Туристы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ru-RU" sz="2000" dirty="0" smtClean="0"/>
              <a:t>Туризм и отдых — близкие понятия,</a:t>
            </a:r>
            <a:br>
              <a:rPr lang="ru-RU" sz="2000" dirty="0" smtClean="0"/>
            </a:br>
            <a:r>
              <a:rPr lang="ru-RU" sz="2000" dirty="0" smtClean="0"/>
              <a:t>И очень развивают кругозор!</a:t>
            </a:r>
            <a:br>
              <a:rPr lang="ru-RU" sz="2000" dirty="0" smtClean="0"/>
            </a:br>
            <a:r>
              <a:rPr lang="ru-RU" sz="2000" dirty="0" smtClean="0"/>
              <a:t>Так здорово свои мероприятия,</a:t>
            </a:r>
            <a:br>
              <a:rPr lang="ru-RU" sz="2000" dirty="0" smtClean="0"/>
            </a:br>
            <a:r>
              <a:rPr lang="ru-RU" sz="2000" dirty="0" smtClean="0"/>
              <a:t>Планировать когда кругом простор.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4" name="Picture 4" descr="http://www.astrorok.ru/2017/foto-kaiender-prazdnikov-2017/10-20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988840"/>
            <a:ext cx="1951484" cy="1774076"/>
          </a:xfrm>
          <a:prstGeom prst="rect">
            <a:avLst/>
          </a:prstGeom>
          <a:noFill/>
        </p:spPr>
      </p:pic>
      <p:pic>
        <p:nvPicPr>
          <p:cNvPr id="5" name="Рисунок 4" descr="C:\Users\User\Desktop\Документы Недогреева\фото\фото туризм\DSCF058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286124"/>
            <a:ext cx="471490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282154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Ноябрь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Гандбол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r>
              <a:rPr lang="ru-RU" sz="2000" dirty="0" smtClean="0"/>
              <a:t>Гандбол — известная игра,</a:t>
            </a:r>
            <a:br>
              <a:rPr lang="ru-RU" sz="2000" dirty="0" smtClean="0"/>
            </a:br>
            <a:r>
              <a:rPr lang="ru-RU" sz="2000" dirty="0" smtClean="0"/>
              <a:t>На всех один бедняга мячик,</a:t>
            </a:r>
            <a:br>
              <a:rPr lang="ru-RU" sz="2000" dirty="0" smtClean="0"/>
            </a:br>
            <a:r>
              <a:rPr lang="ru-RU" sz="2000" dirty="0" smtClean="0"/>
              <a:t>Его в ворота </a:t>
            </a:r>
            <a:r>
              <a:rPr lang="ru-RU" sz="2000" dirty="0" err="1" smtClean="0"/>
              <a:t>засобачить</a:t>
            </a:r>
            <a:r>
              <a:rPr lang="ru-RU" sz="2000" dirty="0" smtClean="0"/>
              <a:t> -</a:t>
            </a:r>
            <a:br>
              <a:rPr lang="ru-RU" sz="2000" dirty="0" smtClean="0"/>
            </a:br>
            <a:r>
              <a:rPr lang="ru-RU" sz="2000" dirty="0" smtClean="0"/>
              <a:t>И прыгать, и кричать "Ура!!!".</a:t>
            </a:r>
            <a:endParaRPr lang="ru-RU" sz="2000" dirty="0"/>
          </a:p>
        </p:txBody>
      </p:sp>
      <p:pic>
        <p:nvPicPr>
          <p:cNvPr id="2050" name="Picture 2" descr="https://img-fotki.yandex.ru/get/43843/87704015.13/0_bbb3b_1456c4f2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988840"/>
            <a:ext cx="2438917" cy="1643830"/>
          </a:xfrm>
          <a:prstGeom prst="rect">
            <a:avLst/>
          </a:prstGeom>
          <a:noFill/>
        </p:spPr>
      </p:pic>
      <p:pic>
        <p:nvPicPr>
          <p:cNvPr id="5" name="Рисунок 4" descr="C:\Users\User\Desktop\Документы Недогреева\фото\DCIM\100_FUJI\DSCF08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3214686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Декабрь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Баскетбол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ru-RU" sz="2000" dirty="0" smtClean="0"/>
              <a:t>Баскетбол - удел высоких</a:t>
            </a:r>
            <a:br>
              <a:rPr lang="ru-RU" sz="2000" dirty="0" smtClean="0"/>
            </a:br>
            <a:r>
              <a:rPr lang="ru-RU" sz="2000" dirty="0" smtClean="0"/>
              <a:t>Лиц с реакцией отменной,</a:t>
            </a:r>
            <a:br>
              <a:rPr lang="ru-RU" sz="2000" dirty="0" smtClean="0"/>
            </a:br>
            <a:r>
              <a:rPr lang="ru-RU" sz="2000" dirty="0" smtClean="0"/>
              <a:t>На просторах не широких -</a:t>
            </a:r>
            <a:br>
              <a:rPr lang="ru-RU" sz="2000" dirty="0" smtClean="0"/>
            </a:br>
            <a:r>
              <a:rPr lang="ru-RU" sz="2000" dirty="0" smtClean="0"/>
              <a:t>Поле игровой вселенной.</a:t>
            </a:r>
            <a:endParaRPr lang="ru-RU" sz="2000" dirty="0"/>
          </a:p>
        </p:txBody>
      </p:sp>
      <p:pic>
        <p:nvPicPr>
          <p:cNvPr id="9218" name="Picture 2" descr="http://fokyg.ru/uploads/cms/new/image/102/small_6b51450d493a5503f1bafc1700983c3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00808"/>
            <a:ext cx="2120963" cy="1944216"/>
          </a:xfrm>
          <a:prstGeom prst="rect">
            <a:avLst/>
          </a:prstGeom>
          <a:noFill/>
        </p:spPr>
      </p:pic>
      <p:pic>
        <p:nvPicPr>
          <p:cNvPr id="5" name="Рисунок 4" descr="C:\Users\User\Desktop\Документы Недогреева\фото\DCIM\100_FUJI\DSCF08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000372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221488" cy="16288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Январь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Волейбол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fontAlgn="base"/>
            <a:r>
              <a:rPr lang="ru-RU" sz="2000" dirty="0" smtClean="0"/>
              <a:t>В мяч играют, рукой бьют,</a:t>
            </a:r>
            <a:br>
              <a:rPr lang="ru-RU" sz="2000" dirty="0" smtClean="0"/>
            </a:br>
            <a:r>
              <a:rPr lang="ru-RU" sz="2000" dirty="0" smtClean="0"/>
              <a:t>Энергично подают:</a:t>
            </a:r>
            <a:br>
              <a:rPr lang="ru-RU" sz="2000" dirty="0" smtClean="0"/>
            </a:br>
            <a:r>
              <a:rPr lang="ru-RU" sz="2000" dirty="0" smtClean="0"/>
              <a:t>Надо, чтоб не тронул пол,</a:t>
            </a:r>
            <a:br>
              <a:rPr lang="ru-RU" sz="2000" dirty="0" smtClean="0"/>
            </a:br>
            <a:r>
              <a:rPr lang="ru-RU" sz="2000" dirty="0" smtClean="0"/>
              <a:t>А игра та волейбол</a:t>
            </a:r>
            <a:endParaRPr lang="ru-RU" sz="2000" b="0" dirty="0"/>
          </a:p>
        </p:txBody>
      </p:sp>
      <p:pic>
        <p:nvPicPr>
          <p:cNvPr id="7170" name="Picture 2" descr="https://kaz.tengrinews.kz/userdata/images/u238/33c06e70f18d5aa5e824a40ede33ed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556792"/>
            <a:ext cx="2161451" cy="1771144"/>
          </a:xfrm>
          <a:prstGeom prst="rect">
            <a:avLst/>
          </a:prstGeom>
          <a:noFill/>
        </p:spPr>
      </p:pic>
      <p:pic>
        <p:nvPicPr>
          <p:cNvPr id="6" name="Рисунок 5" descr="https://www.ridus.ru/_ah/img/57b0i6j-q2YcCYNOeiCB2Q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000372"/>
            <a:ext cx="44148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42617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Февраль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«Весёлые старты»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869560" cy="4525963"/>
          </a:xfrm>
        </p:spPr>
        <p:txBody>
          <a:bodyPr/>
          <a:lstStyle/>
          <a:p>
            <a:r>
              <a:rPr lang="ru-RU" sz="2000" dirty="0" smtClean="0"/>
              <a:t>Спорт нам плечи расправляет,</a:t>
            </a:r>
            <a:br>
              <a:rPr lang="ru-RU" sz="2000" dirty="0" smtClean="0"/>
            </a:br>
            <a:r>
              <a:rPr lang="ru-RU" sz="2000" dirty="0" smtClean="0"/>
              <a:t>Силу, ловкость нам дает.</a:t>
            </a:r>
            <a:br>
              <a:rPr lang="ru-RU" sz="2000" dirty="0" smtClean="0"/>
            </a:br>
            <a:r>
              <a:rPr lang="ru-RU" sz="2000" dirty="0" smtClean="0"/>
              <a:t>Он нам мышцы развивает,</a:t>
            </a:r>
            <a:br>
              <a:rPr lang="ru-RU" sz="2000" dirty="0" smtClean="0"/>
            </a:br>
            <a:r>
              <a:rPr lang="ru-RU" sz="2000" dirty="0" smtClean="0"/>
              <a:t>На рекорды нас зовет</a:t>
            </a:r>
            <a:endParaRPr lang="ru-RU" sz="2000" dirty="0"/>
          </a:p>
        </p:txBody>
      </p:sp>
      <p:pic>
        <p:nvPicPr>
          <p:cNvPr id="6146" name="Picture 2" descr="http://img-fotki.yandex.ru/get/43843/87704015.13/0_bbb32_bd572288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772816"/>
            <a:ext cx="2514227" cy="1694590"/>
          </a:xfrm>
          <a:prstGeom prst="rect">
            <a:avLst/>
          </a:prstGeom>
          <a:noFill/>
        </p:spPr>
      </p:pic>
      <p:pic>
        <p:nvPicPr>
          <p:cNvPr id="6" name="Рисунок 5" descr="C:\Users\User\Desktop\Документы Недогреева\фото\DCIM\100_FUJI\DSCF088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2857496"/>
            <a:ext cx="4000528" cy="24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282154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Март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Президентские состязания, игры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sz="2000" dirty="0" smtClean="0"/>
              <a:t>Бегаю и прыгаю,</a:t>
            </a:r>
            <a:br>
              <a:rPr lang="ru-RU" sz="2000" dirty="0" smtClean="0"/>
            </a:br>
            <a:r>
              <a:rPr lang="ru-RU" sz="2000" dirty="0" smtClean="0"/>
              <a:t>Тренажеры двигаю...</a:t>
            </a:r>
            <a:br>
              <a:rPr lang="ru-RU" sz="2000" dirty="0" smtClean="0"/>
            </a:br>
            <a:r>
              <a:rPr lang="ru-RU" sz="2000" dirty="0" smtClean="0"/>
              <a:t>Спорт – тяжёлая работа:</a:t>
            </a:r>
            <a:br>
              <a:rPr lang="ru-RU" sz="2000" dirty="0" smtClean="0"/>
            </a:br>
            <a:r>
              <a:rPr lang="ru-RU" sz="2000" dirty="0" smtClean="0"/>
              <a:t>Майка мокрая от пота.</a:t>
            </a:r>
            <a:endParaRPr lang="ru-RU" sz="2000" dirty="0"/>
          </a:p>
        </p:txBody>
      </p:sp>
      <p:pic>
        <p:nvPicPr>
          <p:cNvPr id="5122" name="Picture 2" descr="http://cdn01.ru/files/users/images/01/f4/01f4163123bdf9bf6b099713f011930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700809"/>
            <a:ext cx="1777752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bf-mechta.ru/wp-content/uploads/2016/01/gto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214686"/>
            <a:ext cx="450059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498178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Апрель</a:t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23E1A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Фестиваль ГТО</a:t>
            </a:r>
            <a:endParaRPr lang="ru-RU" dirty="0">
              <a:solidFill>
                <a:srgbClr val="323E1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Если крепок ученик</a:t>
            </a:r>
          </a:p>
          <a:p>
            <a:pPr>
              <a:buNone/>
            </a:pPr>
            <a:r>
              <a:rPr lang="ru-RU" sz="2000" dirty="0" smtClean="0"/>
              <a:t>        телом, духом, волею</a:t>
            </a:r>
          </a:p>
          <a:p>
            <a:pPr>
              <a:buNone/>
            </a:pPr>
            <a:r>
              <a:rPr lang="ru-RU" sz="2000" dirty="0" smtClean="0"/>
              <a:t>        Нормативы ГТО</a:t>
            </a:r>
          </a:p>
          <a:p>
            <a:pPr>
              <a:buNone/>
            </a:pPr>
            <a:r>
              <a:rPr lang="ru-RU" sz="2000" dirty="0" smtClean="0"/>
              <a:t>        Сдавай в средней школе.</a:t>
            </a:r>
            <a:endParaRPr lang="ru-RU" sz="2000" dirty="0"/>
          </a:p>
        </p:txBody>
      </p:sp>
      <p:pic>
        <p:nvPicPr>
          <p:cNvPr id="3074" name="Picture 2" descr="http://mir-animasii.ru/img/calendar/april-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700808"/>
            <a:ext cx="1938146" cy="1741826"/>
          </a:xfrm>
          <a:prstGeom prst="rect">
            <a:avLst/>
          </a:prstGeom>
          <a:noFill/>
        </p:spPr>
      </p:pic>
      <p:pic>
        <p:nvPicPr>
          <p:cNvPr id="5" name="Рисунок 4" descr="C:\Users\User\Desktop\всё\школа\фото школа\DSCN12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214686"/>
            <a:ext cx="421484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125</Words>
  <Application>Microsoft Office PowerPoint</Application>
  <PresentationFormat>Экран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Сентябрь Футболисты </vt:lpstr>
      <vt:lpstr>Октябрь Туристы</vt:lpstr>
      <vt:lpstr>Ноябрь Гандбол</vt:lpstr>
      <vt:lpstr>Декабрь Баскетбол</vt:lpstr>
      <vt:lpstr>Январь Волейбол</vt:lpstr>
      <vt:lpstr>Февраль «Весёлые старты»</vt:lpstr>
      <vt:lpstr>Март Президентские состязания, игры</vt:lpstr>
      <vt:lpstr>Апрель Фестиваль ГТО</vt:lpstr>
      <vt:lpstr>Май  Тестирование</vt:lpstr>
      <vt:lpstr>Июнь, июль, август Летний отдых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32</cp:revision>
  <dcterms:created xsi:type="dcterms:W3CDTF">2014-11-07T17:01:55Z</dcterms:created>
  <dcterms:modified xsi:type="dcterms:W3CDTF">2017-09-20T10:07:37Z</dcterms:modified>
</cp:coreProperties>
</file>