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0202"/>
    <a:srgbClr val="FF4A0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A466CB2-41BC-4D15-A43B-49C2ED354D00}" type="datetimeFigureOut">
              <a:rPr lang="ru-RU" smtClean="0"/>
              <a:pPr/>
              <a:t>02.11.2016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DD21BD-61BD-4B87-8203-917899516C1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A466CB2-41BC-4D15-A43B-49C2ED354D00}" type="datetimeFigureOut">
              <a:rPr lang="ru-RU" smtClean="0"/>
              <a:pPr/>
              <a:t>02.11.2016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DD21BD-61BD-4B87-8203-917899516C1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A466CB2-41BC-4D15-A43B-49C2ED354D00}" type="datetimeFigureOut">
              <a:rPr lang="ru-RU" smtClean="0"/>
              <a:pPr/>
              <a:t>02.11.2016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DD21BD-61BD-4B87-8203-917899516C1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A466CB2-41BC-4D15-A43B-49C2ED354D00}" type="datetimeFigureOut">
              <a:rPr lang="ru-RU" smtClean="0"/>
              <a:pPr/>
              <a:t>02.11.2016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DD21BD-61BD-4B87-8203-917899516C1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A466CB2-41BC-4D15-A43B-49C2ED354D00}" type="datetimeFigureOut">
              <a:rPr lang="ru-RU" smtClean="0"/>
              <a:pPr/>
              <a:t>02.11.2016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FDD21BD-61BD-4B87-8203-917899516C1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A466CB2-41BC-4D15-A43B-49C2ED354D00}" type="datetimeFigureOut">
              <a:rPr lang="ru-RU" smtClean="0"/>
              <a:pPr/>
              <a:t>02.11.2016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DD21BD-61BD-4B87-8203-917899516C1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A466CB2-41BC-4D15-A43B-49C2ED354D00}" type="datetimeFigureOut">
              <a:rPr lang="ru-RU" smtClean="0"/>
              <a:pPr/>
              <a:t>02.11.2016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FDD21BD-61BD-4B87-8203-917899516C1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A466CB2-41BC-4D15-A43B-49C2ED354D00}" type="datetimeFigureOut">
              <a:rPr lang="ru-RU" smtClean="0"/>
              <a:pPr/>
              <a:t>02.11.2016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FDD21BD-61BD-4B87-8203-917899516C1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A466CB2-41BC-4D15-A43B-49C2ED354D00}" type="datetimeFigureOut">
              <a:rPr lang="ru-RU" smtClean="0"/>
              <a:pPr/>
              <a:t>02.11.2016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FDD21BD-61BD-4B87-8203-917899516C1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A466CB2-41BC-4D15-A43B-49C2ED354D00}" type="datetimeFigureOut">
              <a:rPr lang="ru-RU" smtClean="0"/>
              <a:pPr/>
              <a:t>02.11.2016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DD21BD-61BD-4B87-8203-917899516C1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A466CB2-41BC-4D15-A43B-49C2ED354D00}" type="datetimeFigureOut">
              <a:rPr lang="ru-RU" smtClean="0"/>
              <a:pPr/>
              <a:t>02.11.2016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FDD21BD-61BD-4B87-8203-917899516C1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66CB2-41BC-4D15-A43B-49C2ED354D00}" type="datetimeFigureOut">
              <a:rPr lang="ru-RU" smtClean="0"/>
              <a:pPr/>
              <a:t>02.11.2016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D21BD-61BD-4B87-8203-917899516C1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0" name="Picture 6" descr="http://sfw.so/uploads/posts/2013-08/1377803782_1377790083_2.jpeg"/>
          <p:cNvPicPr>
            <a:picLocks noChangeAspect="1" noChangeArrowheads="1"/>
          </p:cNvPicPr>
          <p:nvPr/>
        </p:nvPicPr>
        <p:blipFill>
          <a:blip r:embed="rId2"/>
          <a:srcRect/>
          <a:stretch>
            <a:fillRect/>
          </a:stretch>
        </p:blipFill>
        <p:spPr bwMode="auto">
          <a:xfrm>
            <a:off x="-5873" y="0"/>
            <a:ext cx="9149873" cy="6858000"/>
          </a:xfrm>
          <a:prstGeom prst="rect">
            <a:avLst/>
          </a:prstGeom>
          <a:noFill/>
        </p:spPr>
      </p:pic>
      <p:sp>
        <p:nvSpPr>
          <p:cNvPr id="2" name="Заголовок 1"/>
          <p:cNvSpPr>
            <a:spLocks noGrp="1"/>
          </p:cNvSpPr>
          <p:nvPr>
            <p:ph type="ctrTitle"/>
          </p:nvPr>
        </p:nvSpPr>
        <p:spPr>
          <a:xfrm>
            <a:off x="1142976" y="2071678"/>
            <a:ext cx="7000924" cy="2100276"/>
          </a:xfrm>
        </p:spPr>
        <p:txBody>
          <a:bodyPr>
            <a:normAutofit/>
          </a:bodyPr>
          <a:lstStyle/>
          <a:p>
            <a:r>
              <a:rPr lang="en-US" sz="6000" b="1" dirty="0" smtClean="0">
                <a:solidFill>
                  <a:srgbClr val="FFFF00"/>
                </a:solidFill>
              </a:rPr>
              <a:t>La Tomatina Festival</a:t>
            </a:r>
            <a:endParaRPr lang="ru-RU" sz="6000" b="1" dirty="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66000065-01.ural66.ru/user_files/Image/Tomatina%20Logo.gif"/>
          <p:cNvPicPr>
            <a:picLocks noChangeAspect="1" noChangeArrowheads="1"/>
          </p:cNvPicPr>
          <p:nvPr/>
        </p:nvPicPr>
        <p:blipFill>
          <a:blip r:embed="rId2"/>
          <a:srcRect b="20988"/>
          <a:stretch>
            <a:fillRect/>
          </a:stretch>
        </p:blipFill>
        <p:spPr bwMode="auto">
          <a:xfrm>
            <a:off x="2428860" y="3714752"/>
            <a:ext cx="3617578" cy="2857496"/>
          </a:xfrm>
          <a:prstGeom prst="rect">
            <a:avLst/>
          </a:prstGeom>
          <a:noFill/>
        </p:spPr>
      </p:pic>
      <p:sp>
        <p:nvSpPr>
          <p:cNvPr id="3" name="Содержимое 2"/>
          <p:cNvSpPr>
            <a:spLocks noGrp="1"/>
          </p:cNvSpPr>
          <p:nvPr>
            <p:ph idx="1"/>
          </p:nvPr>
        </p:nvSpPr>
        <p:spPr>
          <a:xfrm>
            <a:off x="357158" y="142852"/>
            <a:ext cx="8229600" cy="4525963"/>
          </a:xfrm>
        </p:spPr>
        <p:txBody>
          <a:bodyPr/>
          <a:lstStyle/>
          <a:p>
            <a:r>
              <a:rPr lang="en-US" b="1" i="1" dirty="0" smtClean="0">
                <a:solidFill>
                  <a:srgbClr val="FF0000"/>
                </a:solidFill>
              </a:rPr>
              <a:t>This is one of the most famous festivals in the world related to food. It takes place in late August - early September in Spanish Bunyola. For a week the town is immersed in the atmosphere of tomatoes. 35 thousands people come to the festival. Although the population of the town is 4 times less.</a:t>
            </a:r>
            <a:endParaRPr lang="ru-RU" b="1" i="1"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bigpicture.com.ua/images/2009/08/0826tomh.jpg"/>
          <p:cNvPicPr>
            <a:picLocks noChangeAspect="1" noChangeArrowheads="1"/>
          </p:cNvPicPr>
          <p:nvPr/>
        </p:nvPicPr>
        <p:blipFill>
          <a:blip r:embed="rId2"/>
          <a:srcRect/>
          <a:stretch>
            <a:fillRect/>
          </a:stretch>
        </p:blipFill>
        <p:spPr bwMode="auto">
          <a:xfrm>
            <a:off x="-1" y="0"/>
            <a:ext cx="9134505" cy="6858000"/>
          </a:xfrm>
          <a:prstGeom prst="rect">
            <a:avLst/>
          </a:prstGeom>
          <a:noFill/>
        </p:spPr>
      </p:pic>
      <p:sp>
        <p:nvSpPr>
          <p:cNvPr id="3" name="Содержимое 2"/>
          <p:cNvSpPr>
            <a:spLocks noGrp="1"/>
          </p:cNvSpPr>
          <p:nvPr>
            <p:ph idx="1"/>
          </p:nvPr>
        </p:nvSpPr>
        <p:spPr>
          <a:xfrm>
            <a:off x="428596" y="214290"/>
            <a:ext cx="8229600" cy="4525963"/>
          </a:xfrm>
        </p:spPr>
        <p:txBody>
          <a:bodyPr/>
          <a:lstStyle/>
          <a:p>
            <a:r>
              <a:rPr lang="en-US" b="1" i="1" dirty="0" smtClean="0">
                <a:solidFill>
                  <a:srgbClr val="FFFF00"/>
                </a:solidFill>
              </a:rPr>
              <a:t>This festival has been </a:t>
            </a:r>
            <a:r>
              <a:rPr lang="en-US" b="1" i="1" dirty="0" smtClean="0">
                <a:solidFill>
                  <a:srgbClr val="FFFF00"/>
                </a:solidFill>
              </a:rPr>
              <a:t>recently</a:t>
            </a:r>
            <a:r>
              <a:rPr lang="ru-RU" b="1" i="1" dirty="0" smtClean="0">
                <a:solidFill>
                  <a:srgbClr val="FFFF00"/>
                </a:solidFill>
              </a:rPr>
              <a:t>. </a:t>
            </a:r>
            <a:r>
              <a:rPr lang="en-US" b="1" i="1" dirty="0" smtClean="0">
                <a:solidFill>
                  <a:srgbClr val="FFFF00"/>
                </a:solidFill>
              </a:rPr>
              <a:t>First </a:t>
            </a:r>
            <a:r>
              <a:rPr lang="en-US" b="1" i="1" dirty="0" smtClean="0">
                <a:solidFill>
                  <a:srgbClr val="FFFF00"/>
                </a:solidFill>
              </a:rPr>
              <a:t>throwing tomatoes in Bunyola was in 1945, when the city celebrated the day of its patron Saint, St. Bertrand. Since it tomatoes were forbidden. But then since 1959 every summer tomato fights in Bunyola have hap penned regularly.</a:t>
            </a:r>
            <a:endParaRPr lang="ru-RU" b="1" i="1" dirty="0">
              <a:solidFill>
                <a:srgbClr val="FFFF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0"/>
            <a:ext cx="8229600" cy="4525963"/>
          </a:xfrm>
        </p:spPr>
        <p:txBody>
          <a:bodyPr/>
          <a:lstStyle/>
          <a:p>
            <a:r>
              <a:rPr lang="en-US" b="1" i="1" dirty="0" smtClean="0">
                <a:solidFill>
                  <a:srgbClr val="FE0202"/>
                </a:solidFill>
              </a:rPr>
              <a:t>Prior to 1975, you should pay for participation in the "battle". But in the end, the rulers began to give away tomatoes for free. The festival takes place in the city for a week. During this time here you can stroll at the fair, parade in costumes and participate in the competition eating paella.</a:t>
            </a:r>
            <a:endParaRPr lang="ru-RU" b="1" i="1" dirty="0">
              <a:solidFill>
                <a:srgbClr val="FE0202"/>
              </a:solidFill>
            </a:endParaRPr>
          </a:p>
        </p:txBody>
      </p:sp>
      <p:pic>
        <p:nvPicPr>
          <p:cNvPr id="3074" name="Picture 2" descr="http://previews.123rf.com/images/roxanabalint/roxanabalint1411/roxanabalint141100290/33968542-Paella-grunge-rubber-stamp-on-white-background-vector-illustration-Stock-Photo.jpg"/>
          <p:cNvPicPr>
            <a:picLocks noChangeAspect="1" noChangeArrowheads="1"/>
          </p:cNvPicPr>
          <p:nvPr/>
        </p:nvPicPr>
        <p:blipFill>
          <a:blip r:embed="rId2" cstate="print"/>
          <a:srcRect l="4348" t="8696" r="6522" b="10870"/>
          <a:stretch>
            <a:fillRect/>
          </a:stretch>
        </p:blipFill>
        <p:spPr bwMode="auto">
          <a:xfrm>
            <a:off x="5429256" y="3362817"/>
            <a:ext cx="3714745" cy="335233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30" name="Picture 22" descr="http://www.vydr.ru/fs/a_articles/257_pic_00tads58.jpg"/>
          <p:cNvPicPr>
            <a:picLocks noChangeAspect="1" noChangeArrowheads="1"/>
          </p:cNvPicPr>
          <p:nvPr/>
        </p:nvPicPr>
        <p:blipFill>
          <a:blip r:embed="rId2"/>
          <a:srcRect/>
          <a:stretch>
            <a:fillRect/>
          </a:stretch>
        </p:blipFill>
        <p:spPr bwMode="auto">
          <a:xfrm>
            <a:off x="0" y="0"/>
            <a:ext cx="9156104" cy="6858000"/>
          </a:xfrm>
          <a:prstGeom prst="rect">
            <a:avLst/>
          </a:prstGeom>
          <a:noFill/>
        </p:spPr>
      </p:pic>
      <p:sp>
        <p:nvSpPr>
          <p:cNvPr id="3" name="Содержимое 2"/>
          <p:cNvSpPr>
            <a:spLocks noGrp="1"/>
          </p:cNvSpPr>
          <p:nvPr>
            <p:ph idx="1"/>
          </p:nvPr>
        </p:nvSpPr>
        <p:spPr>
          <a:xfrm>
            <a:off x="500034" y="1357298"/>
            <a:ext cx="8229600" cy="4525963"/>
          </a:xfrm>
        </p:spPr>
        <p:txBody>
          <a:bodyPr/>
          <a:lstStyle/>
          <a:p>
            <a:r>
              <a:rPr lang="en-US" b="1" i="1" dirty="0" smtClean="0">
                <a:solidFill>
                  <a:srgbClr val="FFFF00"/>
                </a:solidFill>
              </a:rPr>
              <a:t>And on Wednesday, at 11 o'clock with the city tower petard is run. This signal serves as the start of the battle. The battle lasts one hour. Tomato can be thrown at anyone who is near. The most important thing is to abide the rules of the festival. Tomatoes mustn't be pressed before throwing, and the participants mustn't tear their opponents' clothes.</a:t>
            </a:r>
            <a:endParaRPr lang="ru-RU" b="1" i="1" dirty="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285860"/>
            <a:ext cx="8229600" cy="1143000"/>
          </a:xfrm>
        </p:spPr>
        <p:txBody>
          <a:bodyPr/>
          <a:lstStyle/>
          <a:p>
            <a:r>
              <a:rPr lang="en-US" b="1" dirty="0" smtClean="0">
                <a:solidFill>
                  <a:srgbClr val="FF4A01"/>
                </a:solidFill>
              </a:rPr>
              <a:t>Thank</a:t>
            </a:r>
            <a:r>
              <a:rPr lang="en-US" b="1" dirty="0">
                <a:solidFill>
                  <a:srgbClr val="FF4A01"/>
                </a:solidFill>
              </a:rPr>
              <a:t>s</a:t>
            </a:r>
            <a:r>
              <a:rPr lang="en-US" b="1" dirty="0" smtClean="0">
                <a:solidFill>
                  <a:srgbClr val="FF4A01"/>
                </a:solidFill>
              </a:rPr>
              <a:t> for your attention</a:t>
            </a:r>
            <a:endParaRPr lang="ru-RU" b="1" dirty="0">
              <a:solidFill>
                <a:srgbClr val="FF4A01"/>
              </a:solidFill>
            </a:endParaRPr>
          </a:p>
        </p:txBody>
      </p:sp>
      <p:pic>
        <p:nvPicPr>
          <p:cNvPr id="16386" name="Picture 2" descr="http://www.mendesgoncalves.pt/mg/sites/default/files/tomates.jpg"/>
          <p:cNvPicPr>
            <a:picLocks noChangeAspect="1" noChangeArrowheads="1"/>
          </p:cNvPicPr>
          <p:nvPr/>
        </p:nvPicPr>
        <p:blipFill>
          <a:blip r:embed="rId2"/>
          <a:srcRect/>
          <a:stretch>
            <a:fillRect/>
          </a:stretch>
        </p:blipFill>
        <p:spPr bwMode="auto">
          <a:xfrm>
            <a:off x="2071670" y="2643182"/>
            <a:ext cx="4927867" cy="354806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TotalTime>
  <Words>251</Words>
  <Application>Microsoft Office PowerPoint</Application>
  <PresentationFormat>Экран (4:3)</PresentationFormat>
  <Paragraphs>6</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La Tomatina Festival</vt:lpstr>
      <vt:lpstr>Слайд 2</vt:lpstr>
      <vt:lpstr>Слайд 3</vt:lpstr>
      <vt:lpstr>Слайд 4</vt:lpstr>
      <vt:lpstr>Слайд 5</vt:lpstr>
      <vt:lpstr>Thanks for your attention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Иван</dc:creator>
  <cp:lastModifiedBy>Иван</cp:lastModifiedBy>
  <cp:revision>9</cp:revision>
  <dcterms:created xsi:type="dcterms:W3CDTF">2016-11-02T13:01:09Z</dcterms:created>
  <dcterms:modified xsi:type="dcterms:W3CDTF">2016-11-02T15:14:06Z</dcterms:modified>
</cp:coreProperties>
</file>